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Alegreya Sans" pitchFamily="2" charset="0"/>
      <p:regular r:id="rId37"/>
      <p:bold r:id="rId38"/>
      <p:italic r:id="rId39"/>
      <p:boldItalic r:id="rId40"/>
    </p:embeddedFont>
    <p:embeddedFont>
      <p:font typeface="Alegreya Sans Light" pitchFamily="2" charset="0"/>
      <p:regular r:id="rId41"/>
      <p:bold r:id="rId42"/>
      <p:italic r:id="rId43"/>
      <p:boldItalic r:id="rId44"/>
    </p:embeddedFont>
    <p:embeddedFont>
      <p:font typeface="Alegreya Sans Medium" pitchFamily="2"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Open Sans Light" panose="020F0302020204030204" pitchFamily="34" charset="0"/>
      <p:regular r:id="rId57"/>
      <p:bold r:id="rId58"/>
      <p:italic r:id="rId59"/>
      <p:boldItalic r:id="rId60"/>
    </p:embeddedFont>
    <p:embeddedFont>
      <p:font typeface="Open Sans SemiBold" panose="020F0502020204030204" pitchFamily="34" charset="0"/>
      <p:regular r:id="rId61"/>
      <p:bold r:id="rId62"/>
      <p:italic r:id="rId63"/>
      <p:boldItalic r:id="rId64"/>
    </p:embeddedFont>
    <p:embeddedFont>
      <p:font typeface="Source Code Pro" panose="020B0509030403020204" pitchFamily="49" charset="0"/>
      <p:regular r:id="rId65"/>
      <p:bold r:id="rId66"/>
      <p:italic r:id="rId67"/>
      <p:boldItalic r:id="rId68"/>
    </p:embeddedFont>
    <p:embeddedFont>
      <p:font typeface="Source Code Pro Light" panose="020F0302020204030204" pitchFamily="34" charset="0"/>
      <p:regular r:id="rId69"/>
      <p:bold r:id="rId70"/>
      <p:italic r:id="rId71"/>
      <p:boldItalic r:id="rId72"/>
    </p:embeddedFont>
    <p:embeddedFont>
      <p:font typeface="Source Code Pro SemiBold" panose="020F0502020204030204" pitchFamily="34" charset="0"/>
      <p:regular r:id="rId73"/>
      <p:bold r:id="rId74"/>
      <p:italic r:id="rId75"/>
      <p:boldItalic r:id="rId76"/>
    </p:embeddedFont>
    <p:embeddedFont>
      <p:font typeface="Teko" panose="02000000000000000000" pitchFamily="2" charset="77"/>
      <p:regular r:id="rId77"/>
      <p:bold r:id="rId78"/>
    </p:embeddedFont>
    <p:embeddedFont>
      <p:font typeface="Teko Medium" panose="02000000000000000000" pitchFamily="2" charset="77"/>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928"/>
  </p:normalViewPr>
  <p:slideViewPr>
    <p:cSldViewPr snapToGrid="0">
      <p:cViewPr varScale="1">
        <p:scale>
          <a:sx n="282" d="100"/>
          <a:sy n="282" d="100"/>
        </p:scale>
        <p:origin x="28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font" Target="fonts/font1.fntdata"/><Relationship Id="rId53" Type="http://schemas.openxmlformats.org/officeDocument/2006/relationships/font" Target="fonts/font17.fntdata"/><Relationship Id="rId58" Type="http://schemas.openxmlformats.org/officeDocument/2006/relationships/font" Target="fonts/font22.fntdata"/><Relationship Id="rId74" Type="http://schemas.openxmlformats.org/officeDocument/2006/relationships/font" Target="fonts/font38.fntdata"/><Relationship Id="rId79" Type="http://schemas.openxmlformats.org/officeDocument/2006/relationships/font" Target="fonts/font43.fntdata"/><Relationship Id="rId5" Type="http://schemas.openxmlformats.org/officeDocument/2006/relationships/slide" Target="slides/slide4.xml"/><Relationship Id="rId61" Type="http://schemas.openxmlformats.org/officeDocument/2006/relationships/font" Target="fonts/font25.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77" Type="http://schemas.openxmlformats.org/officeDocument/2006/relationships/font" Target="fonts/font41.fntdata"/><Relationship Id="rId8" Type="http://schemas.openxmlformats.org/officeDocument/2006/relationships/slide" Target="slides/slide7.xml"/><Relationship Id="rId51" Type="http://schemas.openxmlformats.org/officeDocument/2006/relationships/font" Target="fonts/font15.fntdata"/><Relationship Id="rId72" Type="http://schemas.openxmlformats.org/officeDocument/2006/relationships/font" Target="fonts/font36.fntdata"/><Relationship Id="rId80" Type="http://schemas.openxmlformats.org/officeDocument/2006/relationships/font" Target="fonts/font4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font" Target="fonts/font3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font" Target="fonts/font37.fntdata"/><Relationship Id="rId78" Type="http://schemas.openxmlformats.org/officeDocument/2006/relationships/font" Target="fonts/font42.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font" Target="fonts/font40.fntdata"/><Relationship Id="rId7" Type="http://schemas.openxmlformats.org/officeDocument/2006/relationships/slide" Target="slides/slide6.xml"/><Relationship Id="rId71" Type="http://schemas.openxmlformats.org/officeDocument/2006/relationships/font" Target="fonts/font3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4.fntdata"/><Relationship Id="rId45" Type="http://schemas.openxmlformats.org/officeDocument/2006/relationships/font" Target="fonts/font9.fntdata"/><Relationship Id="rId66"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aecb31ad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aecb31ad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I’m Michael Brown. I’m a senior researcher at Trail of Bits, and I’m here today to talk about some automated tools our team has researched and developed over the last two years to help secure software supply chains.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575a3954b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575a3954b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of the key takeaways from Log4J is that Organizational response to supply chain vulnerabilities are slow and painful without an accurate, up-to-date SBOM.</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Due to the challenges I outlined earlier, Trying to maintain these manually is a losing proposition. There are simply too many reused components in modern software and too much volatility in the ecosystems.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Fortunately, Generating SBOMs automatically through software analysis is a solvable, but non-trivial problem.</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575a3954b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575a3954b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rPr>
              <a:t>There are three main reasons automatic SBOM generation is hard problem.</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dirty="0">
                <a:solidFill>
                  <a:schemeClr val="dk1"/>
                </a:solidFill>
              </a:rPr>
              <a:t>First dependences are recursive. Each component we re-use to build a new system has its own dependencies. Those dependencies may have dependencies as well, and so on.</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dirty="0">
                <a:solidFill>
                  <a:schemeClr val="dk1"/>
                </a:solidFill>
              </a:rPr>
              <a:t>Second, the are many ways for re-used components to find their way into a project. This is even complicated when using tools like package managers that simplify dependency management because they often execute arbitrary setup or installation scripts when installing packages to your machine. These scripts can install dependencies in subtle ways that can lead to </a:t>
            </a:r>
            <a:r>
              <a:rPr lang="en" sz="2800" dirty="0"/>
              <a:t>indirect, hidden, or undocumented dependencies.</a:t>
            </a:r>
          </a:p>
          <a:p>
            <a:pPr marL="0" lvl="0" indent="0" algn="l" rtl="0">
              <a:spcBef>
                <a:spcPts val="0"/>
              </a:spcBef>
              <a:spcAft>
                <a:spcPts val="0"/>
              </a:spcAft>
              <a:buNone/>
            </a:pPr>
            <a:endParaRPr lang="en" sz="2800" dirty="0">
              <a:solidFill>
                <a:schemeClr val="dk1"/>
              </a:solidFill>
            </a:endParaRPr>
          </a:p>
          <a:p>
            <a:pPr marL="0" lvl="0" indent="0" algn="l" rtl="0">
              <a:spcBef>
                <a:spcPts val="0"/>
              </a:spcBef>
              <a:spcAft>
                <a:spcPts val="0"/>
              </a:spcAft>
              <a:buNone/>
            </a:pPr>
            <a:r>
              <a:rPr lang="en" sz="2800" dirty="0">
                <a:solidFill>
                  <a:schemeClr val="dk1"/>
                </a:solidFill>
              </a:rPr>
              <a:t>Finally, system dependencies in package managers and build systems are often unresolved until install time. This means that the specification file that lists a project’s dependencies typically just names the dependencies and does not specify a particular version. The package manager or build system then attempts to install the most up to date version of the dependency when you actually build the root project. This has the advantage of pulling the most up to date version of dependencies, but makes it very hard to cross reference against vulnerabilities that affect specific version ranges.</a:t>
            </a:r>
            <a:endParaRPr sz="1200"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575a3954b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575a3954b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c5359b88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c5359b88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start by taking a look at pip-audit.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75a3954b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75a3954b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575a3954b2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575a3954b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With pip-audit, our goal is to provide a tool that supports several supply chain security workflows.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First, users should be able to generate an SBOM for a project and audit it for known vulnerabilities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Second, users should be able to generate an SBOM and audit their python environment (which may have dependencies across multiple root projects installed)</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And third, users should be able to automatically update vulnerable packages to patched versions if available.</a:t>
            </a:r>
            <a:endParaRPr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575a3954b2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575a3954b2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Let’s take a look under the hood of pip-audit.</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First, pip-audit must generate a full dependency tree, including recursive dependencies. It starts by scanning the root project’s dependencies installed in the environment or from a specification file. By querying pip's package index for dependency information, each newly discovered dependency is analyzed to recursively build the tree.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When unresolved dependencies are encountered, pip-audit dynamically emulates the installation of the dependency to identify the specific version the package manager will install into the environment. Additionally, pip-audit attempts to identify dependencies installed via a package’s arbitrary installation script that may not be accounted for in the package index.</a:t>
            </a:r>
            <a:endParaRPr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575a3954b2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575a3954b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Next, pip audit cross references (read the slide)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(after)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For example, the output on the right shows that pip-audit has detected two vulnerabilities affecting Flask version 0.5, as well as the versions in which these vulnerabilities are patched.</a:t>
            </a: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575a3954b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575a3954b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If desired, the user can ask pip-audit to try and patch these vulnerabilities automatically. Pip-audit will upgrade the installed versions of the vulnerable package and update specifications to use a minimum version that is free of known vulnerabilities.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As shown here, pip-audit was able to resolve the two vulnerabilities by upgrading flask to version 1.0.</a:t>
            </a:r>
            <a:endParaRPr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58e85076e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58e85076e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Last but not least, pip-audit will output a machine readable and searchable SBOM that can be used by IT security personnel as a reference when new vulnerabilities are disclosed. Pip-audit supports a variety of formats, including newer SBOM specific formats like </a:t>
            </a:r>
            <a:r>
              <a:rPr lang="en-US" dirty="0" err="1">
                <a:solidFill>
                  <a:schemeClr val="dk1"/>
                </a:solidFill>
              </a:rPr>
              <a:t>CycloneDX</a:t>
            </a:r>
            <a:r>
              <a:rPr lang="en-US" dirty="0">
                <a:solidFill>
                  <a:schemeClr val="dk1"/>
                </a:solidFill>
              </a:rPr>
              <a:t> and SPDX.</a:t>
            </a: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a92fe858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a92fe858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Modern software development processes have become reliant on software re-use.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(read the slides)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58e85076e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58e85076e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Now that we know how pip-audit works, let’s look at how it can be deployed.</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While pip-audit can be run manually as needed by users, it is ideally deployed as part of a project’s continuous integration / continuous deployment pipeline.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This allows for pip-audit to be run automatically when changes are made to the project, as well as periodically run to warn users of newly disclosed vulnerabilities. Ultimately this supports minimizing the time to patch a supply chain vulnerability after a disclosure for maintainers of reusable code.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To support this, we have created an official </a:t>
            </a:r>
            <a:r>
              <a:rPr lang="en-US" dirty="0" err="1">
                <a:solidFill>
                  <a:schemeClr val="dk1"/>
                </a:solidFill>
              </a:rPr>
              <a:t>github</a:t>
            </a:r>
            <a:r>
              <a:rPr lang="en-US" dirty="0">
                <a:solidFill>
                  <a:schemeClr val="dk1"/>
                </a:solidFill>
              </a:rPr>
              <a:t> action for pip-audit, shown on the right, that allows it to be easily incorporated into python projects hosted on </a:t>
            </a:r>
            <a:r>
              <a:rPr lang="en-US" dirty="0" err="1">
                <a:solidFill>
                  <a:schemeClr val="dk1"/>
                </a:solidFill>
              </a:rPr>
              <a:t>github</a:t>
            </a:r>
            <a:r>
              <a:rPr lang="en-US" dirty="0">
                <a:solidFill>
                  <a:schemeClr val="dk1"/>
                </a:solidFill>
              </a:rPr>
              <a:t>.</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For deployed software, maintainers can download and install pip-audit on their machines and set them up to run periodically to detect supply chain vulnerabilities in their production systems.</a:t>
            </a: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58e85076e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58e85076e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Pip-audit does have some limitations. First and foremost, it is limited to the pip ecosystem. It cannot identify dependencies in components that are written in other languages like C++ and rust that are outside it’s ecosystem.</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Additionally, Python’s static dependency resolution limits in turn limit pip-audit. This ultimately means there are some dependency edge cases that pip-audit cannot identify.</a:t>
            </a: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1d6b79ad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01d6b79ad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let’s take a look a tool that tries to solve the broader supply chain problem – managing dependencies in projects that have components written in several languages and dependencies from multiple ecosystems.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8e85076e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8e85076e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Our motivation to research and develop It-Depends comes from the observation that (read bullet 1)</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Other tools that perform dependency management for these projects, such as build systems like </a:t>
            </a:r>
            <a:r>
              <a:rPr lang="en-US" dirty="0" err="1">
                <a:solidFill>
                  <a:schemeClr val="dk1"/>
                </a:solidFill>
              </a:rPr>
              <a:t>Cmake</a:t>
            </a:r>
            <a:r>
              <a:rPr lang="en-US" dirty="0">
                <a:solidFill>
                  <a:schemeClr val="dk1"/>
                </a:solidFill>
              </a:rPr>
              <a:t> and </a:t>
            </a:r>
            <a:r>
              <a:rPr lang="en-US" dirty="0" err="1">
                <a:solidFill>
                  <a:schemeClr val="dk1"/>
                </a:solidFill>
              </a:rPr>
              <a:t>Autotools</a:t>
            </a:r>
            <a:r>
              <a:rPr lang="en-US" dirty="0">
                <a:solidFill>
                  <a:schemeClr val="dk1"/>
                </a:solidFill>
              </a:rPr>
              <a:t> only provide visibility into a project’s direct dependencies.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Finally, (read bullet 3)</a:t>
            </a:r>
            <a:endParaRPr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58e85076e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58e85076e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We have four main goals with It-Depends.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First, we want support multiple source languages and dependency ecosystems in one tool. This means unifying other tools where they exist like pip-audit and building out support for other </a:t>
            </a:r>
            <a:r>
              <a:rPr lang="en-US" dirty="0" err="1">
                <a:solidFill>
                  <a:schemeClr val="dk1"/>
                </a:solidFill>
              </a:rPr>
              <a:t>langugaes</a:t>
            </a:r>
            <a:r>
              <a:rPr lang="en-US" dirty="0">
                <a:solidFill>
                  <a:schemeClr val="dk1"/>
                </a:solidFill>
              </a:rPr>
              <a:t> where it doesn’t exist. It-Depends supports Go, Rust, </a:t>
            </a:r>
            <a:r>
              <a:rPr lang="en-US" dirty="0" err="1">
                <a:solidFill>
                  <a:schemeClr val="dk1"/>
                </a:solidFill>
              </a:rPr>
              <a:t>Javascript</a:t>
            </a:r>
            <a:r>
              <a:rPr lang="en-US" dirty="0">
                <a:solidFill>
                  <a:schemeClr val="dk1"/>
                </a:solidFill>
              </a:rPr>
              <a:t>, C, C++ and Python source languages and their associated package managers.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Next, we want to extend support to popular build management tools like </a:t>
            </a:r>
            <a:r>
              <a:rPr lang="en-US" dirty="0" err="1">
                <a:solidFill>
                  <a:schemeClr val="dk1"/>
                </a:solidFill>
              </a:rPr>
              <a:t>autotools</a:t>
            </a:r>
            <a:r>
              <a:rPr lang="en-US" dirty="0">
                <a:solidFill>
                  <a:schemeClr val="dk1"/>
                </a:solidFill>
              </a:rPr>
              <a:t> and </a:t>
            </a:r>
            <a:r>
              <a:rPr lang="en-US" dirty="0" err="1">
                <a:solidFill>
                  <a:schemeClr val="dk1"/>
                </a:solidFill>
              </a:rPr>
              <a:t>Cmake</a:t>
            </a:r>
            <a:r>
              <a:rPr lang="en-US" dirty="0">
                <a:solidFill>
                  <a:schemeClr val="dk1"/>
                </a:solidFill>
              </a:rPr>
              <a:t>. While not package managers, these tools do perform dependency management and dependency specification information we can use to generate SBOMs.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Third, we want to resolve native library inter-dependencies that cross ecosystems and source languages. For example, it is common for python packages to access C libraries for performance, like the PYTZ package which depends on the native </a:t>
            </a:r>
            <a:r>
              <a:rPr lang="en-US" dirty="0" err="1">
                <a:solidFill>
                  <a:schemeClr val="dk1"/>
                </a:solidFill>
              </a:rPr>
              <a:t>LibTinfo</a:t>
            </a:r>
            <a:r>
              <a:rPr lang="en-US" dirty="0">
                <a:solidFill>
                  <a:schemeClr val="dk1"/>
                </a:solidFill>
              </a:rPr>
              <a:t> library that must be installed on the system.</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And finally, we want to be able to audit SBOMs for all feasible resolutions, not just one possible concrete resolution. This is important for identifying how different resolutions may be vulnerable to supply chain vulnerabilities. When dealing with multi-platform, multi-language software projects, resolutions may vary across machines and environments.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58e85076e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58e85076e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Let’s take a look a how It-Depends works under the hood.</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first step is to generate a full dependency tree. It-Depends uses multiple pluggable resolvers for each ecosystem to handle heterogenous software projects. This has several advantages, namely that it allows for extension to new ecosystems, integration with existing tools like pip-audit where possible, and the ability to fully implement resolvers within It-Depends if needed.</a:t>
            </a: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8e85076e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8e85076e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Next, It-Depends augments the dependency graph with inter-dependency information. It-Depends uses dynamic analysis for this purpose, placing packages in a Docker container and tracing access to native libraries. When native libraries are accessed, they are added to the graph and recursively resolved.</a:t>
            </a: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58e85076e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58e85076e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Next, It-Depends uses the dependency tree to identify known vulnerabilities from open-source databases. This is done for all possible resolutions of a particular dependency, which comprises a range of possible version numbers for each package. This allows users to be aware of the full range of known </a:t>
            </a:r>
            <a:r>
              <a:rPr lang="en-US" dirty="0" err="1">
                <a:solidFill>
                  <a:schemeClr val="dk1"/>
                </a:solidFill>
              </a:rPr>
              <a:t>vulnerabilites</a:t>
            </a:r>
            <a:r>
              <a:rPr lang="en-US" dirty="0">
                <a:solidFill>
                  <a:schemeClr val="dk1"/>
                </a:solidFill>
              </a:rPr>
              <a:t> that may be arise during installation of their software on different machines.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Finally, It-Depends generates an SBOM for future reference.</a:t>
            </a: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58e85076e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58e85076e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As for deployment, it-depends is written entirely in Python and can be installed via pip. Users can then run the tool on the root directory of a project or against a package in a specific package repository.</a:t>
            </a: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58e85076e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58e85076e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(read the first bullet)</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However, there are also some deployment use cases that are unique to It-Depends. First, users can audit the security of a package before incorporating into a project. Also, by detecting inter-dependencies It-Depends is quite helpful for identifying opportunities to consolidate native libraries. For example, using It-depends on a project may reveal that two libraries providing equivalent functionality are both being used “under the hood” in various parts of the project.</a:t>
            </a:r>
            <a:endParaRPr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575a3954b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575a3954b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Each re-used software component is its own live project that potentially has vulnerabilities, bugs, and its own re-used components.  Ultimately, these reused components become part of the root project’s attack surface.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 keeping track of all the reused components a project depends on is very complicated because there are countless ways to incorporate them into a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Dependencies can take the form of shared libraries native to the local machine or obtained through a package manager, remote APIs that are accessed over the network, standalone components that are installed side by side with the project, and plug-in code for software frameworks.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be6c9babd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fbe6c9babd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I’d like to reiterate that both of these tools have been publicly released as open source software. We would love to hear your feedback on areas we can improve or extend them, so please do reach out to us and let us know your experience with the tools.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we wrap up, I’d like to briefly discuss some future research questions our team is looking to answer with respect to software supply chain security.</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575a3954b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575a3954b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So it’s important to state that (read slide).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75a3954b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75a3954b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While we tried to do as much as possible in pip-audit and It-depends to automatically improve the security posture of software projects, scanning for and updating dependencies is really only scratching the surface of what we can do with high-fidelity SBOMs.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Some future areas of interest for our team include: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Removing unnecessary resources from operating system, virtual machine, and container environments based on the SBOMs of deployed applications,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Trimming the functionality in dependencies (including native libraries) based on how high level software projects will use them</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And automatically consolidating dependencies in systems, for example ensuring multiple versions of the same dependency are not installed system wide and automatically consolidating dependencies between dependencies with identical APIs.</a:t>
            </a:r>
            <a:endParaRPr dirty="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575a3954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575a3954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with that I thank you all for attending my talk. My apologies for not being able to make the workshop this year. If anyone would like to get in touch with me to further discuss our team’s research, please reach out to me at (email)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fbe6c9babd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fbe6c9babd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575a3954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575a3954b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As if keeping track of these dependencies wasn’t challenging enough, IT security personnel must then manage these dependencies as they do their own software.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must monitor for relevant vulnerability disclosures, assess the risk in the context of their projects and deployed systems, apply patches, mitigations or workarounds as appropriate, and finally verify that mitigations reduce the risk as expected.</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Given the level of effort this entails and the scale of software reuse in modern systems, It is extremely difficult to manage supply chain vulnerabilities, even for organizations with lots of security resources.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75a3954b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575a3954b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Let’s take a look at a recent case study that highlighted the challenges in securing a newly disclosed supply chain vulnerability.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vulnerability in the widely used Log4J </a:t>
            </a:r>
            <a:r>
              <a:rPr lang="en-US" dirty="0" err="1"/>
              <a:t>Javalibrary</a:t>
            </a:r>
            <a:r>
              <a:rPr lang="en-US" dirty="0"/>
              <a:t> dubbed log4shell was disclosed earlier this year. Log4J isa fully featured logging library that includes features that let programmers embed variables into log entries. For example, the line of code below is a log entry that captures an attempt to log into a system with an unrecognized username. Log4J lets the programmer embed a variable in the string itself, rather than write extra code to construct the entry by combining several values.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575a3954b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575a3954b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Log4J also allows programmers to embed variables that are remotely looked up at runtime. For example, this line of code instructs log4J to retrieve java code at </a:t>
            </a:r>
            <a:r>
              <a:rPr lang="en-US" dirty="0" err="1"/>
              <a:t>myserver</a:t>
            </a:r>
            <a:r>
              <a:rPr lang="en-US" dirty="0"/>
              <a:t>/variable via the LDAP protocol, execute that code to compute a variable, and then embed the variable in a log entry.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essentially remote code execution as a service, which has serious security implications if not adequately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Unfortunately, this feature is recursive and enabled by default. Even worse, the library cannot proactively sanitize user-controlled data passed to logging functions due to the nature of the tool – it’s supposed to log user-controlled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575a3954b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575a3954b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Ultimately, this means that an attacker can provide inputs to a program that encode valid remote lookup code in the hopes that the data gets logged. If it does, then the vulnerable application will execute the attackers code on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As an example, let’s consider our original log entry for an unrecognized user. If the attacker enters a username that is a valid </a:t>
            </a:r>
            <a:r>
              <a:rPr lang="en-US" dirty="0" err="1"/>
              <a:t>ldap</a:t>
            </a:r>
            <a:r>
              <a:rPr lang="en-US" dirty="0"/>
              <a:t> lookup, the system will not identify this as a user and will attempt to log the unrecognized user. Log4J will replace </a:t>
            </a:r>
            <a:r>
              <a:rPr lang="en-US" dirty="0" err="1"/>
              <a:t>user.name</a:t>
            </a:r>
            <a:r>
              <a:rPr lang="en-US" dirty="0"/>
              <a:t> with the attacker value, which is then replaced with a remote lookup and execution of the attacker’s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(read the last line)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575a3954b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575a3954b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widespread in fact, that many major companies, including those depicted here, had to quickly apply workarounds for their vulnerable systems.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575a3954b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575a3954b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The Log4Shell vulnerability highlighted (read the rest of the slide)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practice became so widespread that CISA (cybersecurity and infrastructure security agency) and industry partners created and released a “scanner” for companies to use.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d Title Slide w/ Subtitle 1">
  <p:cSld name="ONE_COLUMN_TEXT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l="1312"/>
          <a:stretch/>
        </p:blipFill>
        <p:spPr>
          <a:xfrm>
            <a:off x="-36275" y="-24562"/>
            <a:ext cx="9216547" cy="5192626"/>
          </a:xfrm>
          <a:prstGeom prst="rect">
            <a:avLst/>
          </a:prstGeom>
          <a:noFill/>
          <a:ln>
            <a:noFill/>
          </a:ln>
        </p:spPr>
      </p:pic>
      <p:cxnSp>
        <p:nvCxnSpPr>
          <p:cNvPr id="9" name="Google Shape;9;p2"/>
          <p:cNvCxnSpPr/>
          <p:nvPr/>
        </p:nvCxnSpPr>
        <p:spPr>
          <a:xfrm>
            <a:off x="3361789" y="1578331"/>
            <a:ext cx="2400" cy="1658700"/>
          </a:xfrm>
          <a:prstGeom prst="straightConnector1">
            <a:avLst/>
          </a:prstGeom>
          <a:noFill/>
          <a:ln w="9525" cap="flat" cmpd="sng">
            <a:solidFill>
              <a:srgbClr val="FFFFFF">
                <a:alpha val="30980"/>
              </a:srgbClr>
            </a:solidFill>
            <a:prstDash val="solid"/>
            <a:miter lim="8000"/>
            <a:headEnd type="none" w="sm" len="sm"/>
            <a:tailEnd type="none" w="sm" len="sm"/>
          </a:ln>
        </p:spPr>
      </p:cxnSp>
      <p:sp>
        <p:nvSpPr>
          <p:cNvPr id="10" name="Google Shape;10;p2"/>
          <p:cNvSpPr txBox="1"/>
          <p:nvPr/>
        </p:nvSpPr>
        <p:spPr>
          <a:xfrm>
            <a:off x="3691375" y="3111050"/>
            <a:ext cx="5057400" cy="11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FFFFFF"/>
              </a:solidFill>
              <a:latin typeface="Alegreya Sans Light"/>
              <a:ea typeface="Alegreya Sans Light"/>
              <a:cs typeface="Alegreya Sans Light"/>
              <a:sym typeface="Alegreya Sans Light"/>
            </a:endParaRPr>
          </a:p>
        </p:txBody>
      </p:sp>
      <p:pic>
        <p:nvPicPr>
          <p:cNvPr id="11" name="Google Shape;11;p2"/>
          <p:cNvPicPr preferRelativeResize="0"/>
          <p:nvPr/>
        </p:nvPicPr>
        <p:blipFill rotWithShape="1">
          <a:blip r:embed="rId3">
            <a:alphaModFix/>
          </a:blip>
          <a:srcRect/>
          <a:stretch/>
        </p:blipFill>
        <p:spPr>
          <a:xfrm>
            <a:off x="1023052" y="1654527"/>
            <a:ext cx="2034900" cy="1224600"/>
          </a:xfrm>
          <a:prstGeom prst="rect">
            <a:avLst/>
          </a:prstGeom>
          <a:noFill/>
          <a:ln>
            <a:noFill/>
          </a:ln>
        </p:spPr>
      </p:pic>
      <p:sp>
        <p:nvSpPr>
          <p:cNvPr id="12" name="Google Shape;12;p2"/>
          <p:cNvSpPr txBox="1">
            <a:spLocks noGrp="1"/>
          </p:cNvSpPr>
          <p:nvPr>
            <p:ph type="subTitle" idx="1"/>
          </p:nvPr>
        </p:nvSpPr>
        <p:spPr>
          <a:xfrm>
            <a:off x="3691375" y="1425925"/>
            <a:ext cx="4734600" cy="1355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600">
                <a:solidFill>
                  <a:srgbClr val="FFFFFF"/>
                </a:solidFill>
                <a:latin typeface="Alegreya Sans"/>
                <a:ea typeface="Alegreya Sans"/>
                <a:cs typeface="Alegreya Sans"/>
                <a:sym typeface="Alegreya Sans"/>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
        <p:nvSpPr>
          <p:cNvPr id="13" name="Google Shape;13;p2"/>
          <p:cNvSpPr txBox="1">
            <a:spLocks noGrp="1"/>
          </p:cNvSpPr>
          <p:nvPr>
            <p:ph type="subTitle" idx="2"/>
          </p:nvPr>
        </p:nvSpPr>
        <p:spPr>
          <a:xfrm>
            <a:off x="3691375" y="2873550"/>
            <a:ext cx="47346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Alegreya Sans Light"/>
                <a:ea typeface="Alegreya Sans Light"/>
                <a:cs typeface="Alegreya Sans Light"/>
                <a:sym typeface="Alegreya Sans Ligh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 Bullets w/ Subhead" type="twoColTx">
  <p:cSld name="TITLE_AND_TWO_COLUMNS">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1"/>
          <p:cNvSpPr txBox="1">
            <a:spLocks noGrp="1"/>
          </p:cNvSpPr>
          <p:nvPr>
            <p:ph type="subTitle" idx="1"/>
          </p:nvPr>
        </p:nvSpPr>
        <p:spPr>
          <a:xfrm>
            <a:off x="4512614" y="1103875"/>
            <a:ext cx="35382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1"/>
          <p:cNvSpPr txBox="1">
            <a:spLocks noGrp="1"/>
          </p:cNvSpPr>
          <p:nvPr>
            <p:ph type="subTitle" idx="2"/>
          </p:nvPr>
        </p:nvSpPr>
        <p:spPr>
          <a:xfrm>
            <a:off x="356125" y="1103875"/>
            <a:ext cx="35382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 name="Google Shape;70;p11"/>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71" name="Google Shape;71;p11"/>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72" name="Google Shape;72;p11"/>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1"/>
          <p:cNvSpPr txBox="1">
            <a:spLocks noGrp="1"/>
          </p:cNvSpPr>
          <p:nvPr>
            <p:ph type="body" idx="3"/>
          </p:nvPr>
        </p:nvSpPr>
        <p:spPr>
          <a:xfrm>
            <a:off x="310675" y="1659900"/>
            <a:ext cx="3922800" cy="3407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Font typeface="Open Sans SemiBold"/>
              <a:buChar char="●"/>
              <a:defRPr sz="1800">
                <a:latin typeface="Open Sans SemiBold"/>
                <a:ea typeface="Open Sans SemiBold"/>
                <a:cs typeface="Open Sans SemiBold"/>
                <a:sym typeface="Open Sans SemiBold"/>
              </a:defRPr>
            </a:lvl1pPr>
            <a:lvl2pPr marL="914400" lvl="1" indent="-323850" rtl="0">
              <a:lnSpc>
                <a:spcPct val="112000"/>
              </a:lnSpc>
              <a:spcBef>
                <a:spcPts val="1200"/>
              </a:spcBef>
              <a:spcAft>
                <a:spcPts val="0"/>
              </a:spcAft>
              <a:buSzPts val="1500"/>
              <a:buFont typeface="Open Sans Light"/>
              <a:buChar char="●"/>
              <a:defRPr sz="1500">
                <a:latin typeface="Open Sans Light"/>
                <a:ea typeface="Open Sans Light"/>
                <a:cs typeface="Open Sans Light"/>
                <a:sym typeface="Open Sans Light"/>
              </a:defRPr>
            </a:lvl2pPr>
            <a:lvl3pPr marL="1371600" lvl="2" indent="-311150" rtl="0">
              <a:lnSpc>
                <a:spcPct val="112000"/>
              </a:lnSpc>
              <a:spcBef>
                <a:spcPts val="800"/>
              </a:spcBef>
              <a:spcAft>
                <a:spcPts val="0"/>
              </a:spcAft>
              <a:buSzPts val="1300"/>
              <a:buFont typeface="Open Sans Light"/>
              <a:buChar char="●"/>
              <a:defRPr sz="1300">
                <a:latin typeface="Open Sans Light"/>
                <a:ea typeface="Open Sans Light"/>
                <a:cs typeface="Open Sans Light"/>
                <a:sym typeface="Open Sans Light"/>
              </a:defRPr>
            </a:lvl3pPr>
            <a:lvl4pPr marL="1828800" lvl="3" indent="-304800" rtl="0">
              <a:lnSpc>
                <a:spcPct val="113000"/>
              </a:lnSpc>
              <a:spcBef>
                <a:spcPts val="80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5pPr>
            <a:lvl6pPr marL="2743200" lvl="5"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6pPr>
            <a:lvl7pPr marL="3200400" lvl="6"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7pPr>
            <a:lvl8pPr marL="3657600" lvl="7"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8pPr>
            <a:lvl9pPr marL="4114800" lvl="8" indent="-342900" rtl="0">
              <a:lnSpc>
                <a:spcPct val="113000"/>
              </a:lnSpc>
              <a:spcBef>
                <a:spcPts val="600"/>
              </a:spcBef>
              <a:spcAft>
                <a:spcPts val="600"/>
              </a:spcAft>
              <a:buSzPts val="1800"/>
              <a:buFont typeface="Open Sans Light"/>
              <a:buChar char="■"/>
              <a:defRPr sz="1800">
                <a:latin typeface="Open Sans Light"/>
                <a:ea typeface="Open Sans Light"/>
                <a:cs typeface="Open Sans Light"/>
                <a:sym typeface="Open Sans Light"/>
              </a:defRPr>
            </a:lvl9pPr>
          </a:lstStyle>
          <a:p>
            <a:endParaRPr/>
          </a:p>
        </p:txBody>
      </p:sp>
      <p:sp>
        <p:nvSpPr>
          <p:cNvPr id="74" name="Google Shape;74;p11"/>
          <p:cNvSpPr txBox="1">
            <a:spLocks noGrp="1"/>
          </p:cNvSpPr>
          <p:nvPr>
            <p:ph type="body" idx="4"/>
          </p:nvPr>
        </p:nvSpPr>
        <p:spPr>
          <a:xfrm>
            <a:off x="4512625" y="1659650"/>
            <a:ext cx="3925800" cy="3407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Font typeface="Open Sans SemiBold"/>
              <a:buChar char="●"/>
              <a:defRPr sz="1800">
                <a:latin typeface="Open Sans SemiBold"/>
                <a:ea typeface="Open Sans SemiBold"/>
                <a:cs typeface="Open Sans SemiBold"/>
                <a:sym typeface="Open Sans SemiBold"/>
              </a:defRPr>
            </a:lvl1pPr>
            <a:lvl2pPr marL="914400" lvl="1" indent="-323850" rtl="0">
              <a:lnSpc>
                <a:spcPct val="112000"/>
              </a:lnSpc>
              <a:spcBef>
                <a:spcPts val="1200"/>
              </a:spcBef>
              <a:spcAft>
                <a:spcPts val="0"/>
              </a:spcAft>
              <a:buSzPts val="1500"/>
              <a:buFont typeface="Open Sans Light"/>
              <a:buChar char="●"/>
              <a:defRPr sz="1500">
                <a:latin typeface="Open Sans Light"/>
                <a:ea typeface="Open Sans Light"/>
                <a:cs typeface="Open Sans Light"/>
                <a:sym typeface="Open Sans Light"/>
              </a:defRPr>
            </a:lvl2pPr>
            <a:lvl3pPr marL="1371600" lvl="2" indent="-311150" rtl="0">
              <a:lnSpc>
                <a:spcPct val="112000"/>
              </a:lnSpc>
              <a:spcBef>
                <a:spcPts val="800"/>
              </a:spcBef>
              <a:spcAft>
                <a:spcPts val="0"/>
              </a:spcAft>
              <a:buSzPts val="1300"/>
              <a:buFont typeface="Open Sans Light"/>
              <a:buChar char="●"/>
              <a:defRPr sz="1300">
                <a:latin typeface="Open Sans Light"/>
                <a:ea typeface="Open Sans Light"/>
                <a:cs typeface="Open Sans Light"/>
                <a:sym typeface="Open Sans Light"/>
              </a:defRPr>
            </a:lvl3pPr>
            <a:lvl4pPr marL="1828800" lvl="3" indent="-304800" rtl="0">
              <a:lnSpc>
                <a:spcPct val="113000"/>
              </a:lnSpc>
              <a:spcBef>
                <a:spcPts val="80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5pPr>
            <a:lvl6pPr marL="2743200" lvl="5"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6pPr>
            <a:lvl7pPr marL="3200400" lvl="6"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7pPr>
            <a:lvl8pPr marL="3657600" lvl="7"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8pPr>
            <a:lvl9pPr marL="4114800" lvl="8" indent="-342900" rtl="0">
              <a:lnSpc>
                <a:spcPct val="113000"/>
              </a:lnSpc>
              <a:spcBef>
                <a:spcPts val="600"/>
              </a:spcBef>
              <a:spcAft>
                <a:spcPts val="600"/>
              </a:spcAft>
              <a:buSzPts val="1800"/>
              <a:buFont typeface="Open Sans Light"/>
              <a:buChar char="■"/>
              <a:defRPr sz="18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 Paragraph w/ Subhead">
  <p:cSld name="TITLE_AND_TWO_COLUMNS_2">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 name="Google Shape;77;p12"/>
          <p:cNvSpPr txBox="1">
            <a:spLocks noGrp="1"/>
          </p:cNvSpPr>
          <p:nvPr>
            <p:ph type="subTitle" idx="1"/>
          </p:nvPr>
        </p:nvSpPr>
        <p:spPr>
          <a:xfrm>
            <a:off x="3078538" y="1180075"/>
            <a:ext cx="23175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2"/>
          <p:cNvSpPr txBox="1">
            <a:spLocks noGrp="1"/>
          </p:cNvSpPr>
          <p:nvPr>
            <p:ph type="subTitle" idx="2"/>
          </p:nvPr>
        </p:nvSpPr>
        <p:spPr>
          <a:xfrm>
            <a:off x="356125" y="1180075"/>
            <a:ext cx="23175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 name="Google Shape;79;p12"/>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80" name="Google Shape;80;p12"/>
          <p:cNvSpPr txBox="1">
            <a:spLocks noGrp="1"/>
          </p:cNvSpPr>
          <p:nvPr>
            <p:ph type="subTitle" idx="3"/>
          </p:nvPr>
        </p:nvSpPr>
        <p:spPr>
          <a:xfrm>
            <a:off x="5800963" y="1180075"/>
            <a:ext cx="23175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2"/>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82" name="Google Shape;82;p12"/>
          <p:cNvSpPr txBox="1">
            <a:spLocks noGrp="1"/>
          </p:cNvSpPr>
          <p:nvPr>
            <p:ph type="subTitle" idx="4"/>
          </p:nvPr>
        </p:nvSpPr>
        <p:spPr>
          <a:xfrm>
            <a:off x="356125" y="1702825"/>
            <a:ext cx="2317500" cy="30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Google Shape;83;p12"/>
          <p:cNvSpPr txBox="1">
            <a:spLocks noGrp="1"/>
          </p:cNvSpPr>
          <p:nvPr>
            <p:ph type="subTitle" idx="5"/>
          </p:nvPr>
        </p:nvSpPr>
        <p:spPr>
          <a:xfrm>
            <a:off x="3078550" y="1702825"/>
            <a:ext cx="2317500" cy="30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2"/>
          <p:cNvSpPr txBox="1">
            <a:spLocks noGrp="1"/>
          </p:cNvSpPr>
          <p:nvPr>
            <p:ph type="subTitle" idx="6"/>
          </p:nvPr>
        </p:nvSpPr>
        <p:spPr>
          <a:xfrm>
            <a:off x="5800975" y="1702825"/>
            <a:ext cx="2317500" cy="30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 name="Google Shape;85;p12"/>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 Paragraph w/ Subhead + Images">
  <p:cSld name="TITLE_AND_TWO_COLUMNS_2_1">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 name="Google Shape;88;p13"/>
          <p:cNvSpPr txBox="1">
            <a:spLocks noGrp="1"/>
          </p:cNvSpPr>
          <p:nvPr>
            <p:ph type="subTitle" idx="1"/>
          </p:nvPr>
        </p:nvSpPr>
        <p:spPr>
          <a:xfrm>
            <a:off x="3078213" y="2378850"/>
            <a:ext cx="2317500" cy="436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3"/>
          <p:cNvSpPr txBox="1">
            <a:spLocks noGrp="1"/>
          </p:cNvSpPr>
          <p:nvPr>
            <p:ph type="subTitle" idx="2"/>
          </p:nvPr>
        </p:nvSpPr>
        <p:spPr>
          <a:xfrm>
            <a:off x="355800" y="2378850"/>
            <a:ext cx="2317500" cy="436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 name="Google Shape;90;p13"/>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91" name="Google Shape;91;p13"/>
          <p:cNvSpPr txBox="1">
            <a:spLocks noGrp="1"/>
          </p:cNvSpPr>
          <p:nvPr>
            <p:ph type="subTitle" idx="3"/>
          </p:nvPr>
        </p:nvSpPr>
        <p:spPr>
          <a:xfrm>
            <a:off x="5800638" y="2378850"/>
            <a:ext cx="2317500" cy="436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3"/>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93" name="Google Shape;93;p13"/>
          <p:cNvSpPr txBox="1">
            <a:spLocks noGrp="1"/>
          </p:cNvSpPr>
          <p:nvPr>
            <p:ph type="subTitle" idx="4"/>
          </p:nvPr>
        </p:nvSpPr>
        <p:spPr>
          <a:xfrm>
            <a:off x="356125" y="2895325"/>
            <a:ext cx="2317500" cy="175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 name="Google Shape;94;p13"/>
          <p:cNvSpPr txBox="1">
            <a:spLocks noGrp="1"/>
          </p:cNvSpPr>
          <p:nvPr>
            <p:ph type="subTitle" idx="5"/>
          </p:nvPr>
        </p:nvSpPr>
        <p:spPr>
          <a:xfrm>
            <a:off x="3078225" y="2895325"/>
            <a:ext cx="2317500" cy="175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 name="Google Shape;95;p13"/>
          <p:cNvSpPr txBox="1">
            <a:spLocks noGrp="1"/>
          </p:cNvSpPr>
          <p:nvPr>
            <p:ph type="subTitle" idx="6"/>
          </p:nvPr>
        </p:nvSpPr>
        <p:spPr>
          <a:xfrm>
            <a:off x="5800325" y="2895325"/>
            <a:ext cx="2317500" cy="175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3"/>
          <p:cNvSpPr/>
          <p:nvPr/>
        </p:nvSpPr>
        <p:spPr>
          <a:xfrm>
            <a:off x="390075" y="1087275"/>
            <a:ext cx="2317500" cy="118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3111275" y="1087275"/>
            <a:ext cx="2317500" cy="118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5832475" y="1087275"/>
            <a:ext cx="2317500" cy="118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 Paragraphs + Subhead">
  <p:cSld name="TITLE_AND_TWO_COLUMNS_1">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4"/>
          <p:cNvSpPr txBox="1">
            <a:spLocks noGrp="1"/>
          </p:cNvSpPr>
          <p:nvPr>
            <p:ph type="subTitle" idx="1"/>
          </p:nvPr>
        </p:nvSpPr>
        <p:spPr>
          <a:xfrm>
            <a:off x="4512614" y="1103875"/>
            <a:ext cx="35382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14"/>
          <p:cNvSpPr txBox="1">
            <a:spLocks noGrp="1"/>
          </p:cNvSpPr>
          <p:nvPr>
            <p:ph type="subTitle" idx="2"/>
          </p:nvPr>
        </p:nvSpPr>
        <p:spPr>
          <a:xfrm>
            <a:off x="356125" y="1103875"/>
            <a:ext cx="35382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 name="Google Shape;104;p14"/>
          <p:cNvSpPr txBox="1">
            <a:spLocks noGrp="1"/>
          </p:cNvSpPr>
          <p:nvPr>
            <p:ph type="subTitle" idx="3"/>
          </p:nvPr>
        </p:nvSpPr>
        <p:spPr>
          <a:xfrm>
            <a:off x="356125" y="1702825"/>
            <a:ext cx="3538200" cy="30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 name="Google Shape;105;p14"/>
          <p:cNvSpPr txBox="1">
            <a:spLocks noGrp="1"/>
          </p:cNvSpPr>
          <p:nvPr>
            <p:ph type="subTitle" idx="4"/>
          </p:nvPr>
        </p:nvSpPr>
        <p:spPr>
          <a:xfrm>
            <a:off x="4512625" y="1719175"/>
            <a:ext cx="3538200" cy="30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6" name="Google Shape;106;p14"/>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07" name="Google Shape;107;p14"/>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08" name="Google Shape;108;p14"/>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ferences">
  <p:cSld name="TITLE_AND_TWO_COLUMNS_1_2">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5"/>
          <p:cNvSpPr txBox="1">
            <a:spLocks noGrp="1"/>
          </p:cNvSpPr>
          <p:nvPr>
            <p:ph type="subTitle" idx="1"/>
          </p:nvPr>
        </p:nvSpPr>
        <p:spPr>
          <a:xfrm>
            <a:off x="321900" y="951475"/>
            <a:ext cx="78390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18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15"/>
          <p:cNvSpPr txBox="1">
            <a:spLocks noGrp="1"/>
          </p:cNvSpPr>
          <p:nvPr>
            <p:ph type="subTitle" idx="2"/>
          </p:nvPr>
        </p:nvSpPr>
        <p:spPr>
          <a:xfrm>
            <a:off x="321900" y="1321825"/>
            <a:ext cx="7924800" cy="39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 name="Google Shape;113;p15"/>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14" name="Google Shape;114;p15"/>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15" name="Google Shape;115;p15"/>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
        <p:nvSpPr>
          <p:cNvPr id="116" name="Google Shape;116;p15"/>
          <p:cNvSpPr txBox="1">
            <a:spLocks noGrp="1"/>
          </p:cNvSpPr>
          <p:nvPr>
            <p:ph type="subTitle" idx="3"/>
          </p:nvPr>
        </p:nvSpPr>
        <p:spPr>
          <a:xfrm>
            <a:off x="321900" y="1649288"/>
            <a:ext cx="78390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18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 name="Google Shape;117;p15"/>
          <p:cNvSpPr txBox="1">
            <a:spLocks noGrp="1"/>
          </p:cNvSpPr>
          <p:nvPr>
            <p:ph type="subTitle" idx="4"/>
          </p:nvPr>
        </p:nvSpPr>
        <p:spPr>
          <a:xfrm>
            <a:off x="321900" y="2019638"/>
            <a:ext cx="7924800" cy="39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5"/>
          <p:cNvSpPr txBox="1">
            <a:spLocks noGrp="1"/>
          </p:cNvSpPr>
          <p:nvPr>
            <p:ph type="subTitle" idx="5"/>
          </p:nvPr>
        </p:nvSpPr>
        <p:spPr>
          <a:xfrm>
            <a:off x="321900" y="2350413"/>
            <a:ext cx="78390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18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5"/>
          <p:cNvSpPr txBox="1">
            <a:spLocks noGrp="1"/>
          </p:cNvSpPr>
          <p:nvPr>
            <p:ph type="subTitle" idx="6"/>
          </p:nvPr>
        </p:nvSpPr>
        <p:spPr>
          <a:xfrm>
            <a:off x="321900" y="2718425"/>
            <a:ext cx="7924800" cy="39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5"/>
          <p:cNvSpPr txBox="1">
            <a:spLocks noGrp="1"/>
          </p:cNvSpPr>
          <p:nvPr>
            <p:ph type="subTitle" idx="7"/>
          </p:nvPr>
        </p:nvSpPr>
        <p:spPr>
          <a:xfrm>
            <a:off x="321900" y="3051525"/>
            <a:ext cx="78390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18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15"/>
          <p:cNvSpPr txBox="1">
            <a:spLocks noGrp="1"/>
          </p:cNvSpPr>
          <p:nvPr>
            <p:ph type="subTitle" idx="8"/>
          </p:nvPr>
        </p:nvSpPr>
        <p:spPr>
          <a:xfrm>
            <a:off x="321900" y="3421875"/>
            <a:ext cx="7924800" cy="39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 name="Google Shape;122;p15"/>
          <p:cNvSpPr txBox="1">
            <a:spLocks noGrp="1"/>
          </p:cNvSpPr>
          <p:nvPr>
            <p:ph type="subTitle" idx="9"/>
          </p:nvPr>
        </p:nvSpPr>
        <p:spPr>
          <a:xfrm>
            <a:off x="321900" y="3751250"/>
            <a:ext cx="78390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18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 name="Google Shape;123;p15"/>
          <p:cNvSpPr txBox="1">
            <a:spLocks noGrp="1"/>
          </p:cNvSpPr>
          <p:nvPr>
            <p:ph type="subTitle" idx="13"/>
          </p:nvPr>
        </p:nvSpPr>
        <p:spPr>
          <a:xfrm>
            <a:off x="321900" y="4121600"/>
            <a:ext cx="7924800" cy="39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 Paragraphs + Subhead + Img">
  <p:cSld name="TITLE_AND_TWO_COLUMNS_1_1">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 name="Google Shape;126;p16"/>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27" name="Google Shape;127;p16"/>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28" name="Google Shape;128;p16"/>
          <p:cNvSpPr/>
          <p:nvPr/>
        </p:nvSpPr>
        <p:spPr>
          <a:xfrm>
            <a:off x="356125" y="1087275"/>
            <a:ext cx="3538200" cy="1693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txBox="1">
            <a:spLocks noGrp="1"/>
          </p:cNvSpPr>
          <p:nvPr>
            <p:ph type="subTitle" idx="1"/>
          </p:nvPr>
        </p:nvSpPr>
        <p:spPr>
          <a:xfrm>
            <a:off x="355800" y="2912250"/>
            <a:ext cx="3538200" cy="436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 name="Google Shape;130;p16"/>
          <p:cNvSpPr txBox="1">
            <a:spLocks noGrp="1"/>
          </p:cNvSpPr>
          <p:nvPr>
            <p:ph type="subTitle" idx="2"/>
          </p:nvPr>
        </p:nvSpPr>
        <p:spPr>
          <a:xfrm>
            <a:off x="356125" y="3428725"/>
            <a:ext cx="3538200" cy="124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 name="Google Shape;131;p16"/>
          <p:cNvSpPr/>
          <p:nvPr/>
        </p:nvSpPr>
        <p:spPr>
          <a:xfrm>
            <a:off x="4619475" y="1087275"/>
            <a:ext cx="3538200" cy="1693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txBox="1">
            <a:spLocks noGrp="1"/>
          </p:cNvSpPr>
          <p:nvPr>
            <p:ph type="subTitle" idx="3"/>
          </p:nvPr>
        </p:nvSpPr>
        <p:spPr>
          <a:xfrm>
            <a:off x="4619150" y="2912250"/>
            <a:ext cx="3538200" cy="436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 name="Google Shape;133;p16"/>
          <p:cNvSpPr txBox="1">
            <a:spLocks noGrp="1"/>
          </p:cNvSpPr>
          <p:nvPr>
            <p:ph type="subTitle" idx="4"/>
          </p:nvPr>
        </p:nvSpPr>
        <p:spPr>
          <a:xfrm>
            <a:off x="4619475" y="3428725"/>
            <a:ext cx="3538200" cy="118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latin typeface="Open Sans Light"/>
                <a:ea typeface="Open Sans Light"/>
                <a:cs typeface="Open Sans Light"/>
                <a:sym typeface="Open Sans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16"/>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SECTION_HEADER_1">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7" name="Google Shape;137;p17"/>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38" name="Google Shape;138;p17"/>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39" name="Google Shape;139;p17"/>
          <p:cNvSpPr txBox="1">
            <a:spLocks noGrp="1"/>
          </p:cNvSpPr>
          <p:nvPr>
            <p:ph type="subTitle" idx="1"/>
          </p:nvPr>
        </p:nvSpPr>
        <p:spPr>
          <a:xfrm>
            <a:off x="287950" y="1742700"/>
            <a:ext cx="7729200" cy="368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300">
                <a:solidFill>
                  <a:schemeClr val="dk1"/>
                </a:solidFill>
                <a:latin typeface="Source Code Pro"/>
                <a:ea typeface="Source Code Pro"/>
                <a:cs typeface="Source Code Pro"/>
                <a:sym typeface="Source Code Pro"/>
              </a:defRPr>
            </a:lvl1pPr>
            <a:lvl2pPr lvl="1" rtl="0">
              <a:spcBef>
                <a:spcPts val="0"/>
              </a:spcBef>
              <a:spcAft>
                <a:spcPts val="0"/>
              </a:spcAft>
              <a:buNone/>
              <a:defRPr sz="3200">
                <a:solidFill>
                  <a:schemeClr val="dk1"/>
                </a:solidFill>
              </a:defRPr>
            </a:lvl2pPr>
            <a:lvl3pPr lvl="2" rtl="0">
              <a:spcBef>
                <a:spcPts val="0"/>
              </a:spcBef>
              <a:spcAft>
                <a:spcPts val="0"/>
              </a:spcAft>
              <a:buNone/>
              <a:defRPr sz="3200">
                <a:solidFill>
                  <a:schemeClr val="dk1"/>
                </a:solidFill>
              </a:defRPr>
            </a:lvl3pPr>
            <a:lvl4pPr lvl="3" rtl="0">
              <a:spcBef>
                <a:spcPts val="0"/>
              </a:spcBef>
              <a:spcAft>
                <a:spcPts val="0"/>
              </a:spcAft>
              <a:buNone/>
              <a:defRPr sz="3200">
                <a:solidFill>
                  <a:schemeClr val="dk1"/>
                </a:solidFill>
              </a:defRPr>
            </a:lvl4pPr>
            <a:lvl5pPr lvl="4" rtl="0">
              <a:spcBef>
                <a:spcPts val="0"/>
              </a:spcBef>
              <a:spcAft>
                <a:spcPts val="0"/>
              </a:spcAft>
              <a:buNone/>
              <a:defRPr sz="3200">
                <a:solidFill>
                  <a:schemeClr val="dk1"/>
                </a:solidFill>
              </a:defRPr>
            </a:lvl5pPr>
            <a:lvl6pPr lvl="5" rtl="0">
              <a:spcBef>
                <a:spcPts val="0"/>
              </a:spcBef>
              <a:spcAft>
                <a:spcPts val="0"/>
              </a:spcAft>
              <a:buNone/>
              <a:defRPr sz="3200">
                <a:solidFill>
                  <a:schemeClr val="dk1"/>
                </a:solidFill>
              </a:defRPr>
            </a:lvl6pPr>
            <a:lvl7pPr lvl="6" rtl="0">
              <a:spcBef>
                <a:spcPts val="0"/>
              </a:spcBef>
              <a:spcAft>
                <a:spcPts val="0"/>
              </a:spcAft>
              <a:buNone/>
              <a:defRPr sz="3200">
                <a:solidFill>
                  <a:schemeClr val="dk1"/>
                </a:solidFill>
              </a:defRPr>
            </a:lvl7pPr>
            <a:lvl8pPr lvl="7" rtl="0">
              <a:spcBef>
                <a:spcPts val="0"/>
              </a:spcBef>
              <a:spcAft>
                <a:spcPts val="0"/>
              </a:spcAft>
              <a:buNone/>
              <a:defRPr sz="3200">
                <a:solidFill>
                  <a:schemeClr val="dk1"/>
                </a:solidFill>
              </a:defRPr>
            </a:lvl8pPr>
            <a:lvl9pPr lvl="8" rtl="0">
              <a:spcBef>
                <a:spcPts val="0"/>
              </a:spcBef>
              <a:spcAft>
                <a:spcPts val="0"/>
              </a:spcAft>
              <a:buNone/>
              <a:defRPr sz="3200">
                <a:solidFill>
                  <a:schemeClr val="dk1"/>
                </a:solidFill>
              </a:defRPr>
            </a:lvl9pPr>
          </a:lstStyle>
          <a:p>
            <a:endParaRPr/>
          </a:p>
        </p:txBody>
      </p:sp>
      <p:sp>
        <p:nvSpPr>
          <p:cNvPr id="140" name="Google Shape;140;p17"/>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
        <p:nvSpPr>
          <p:cNvPr id="141" name="Google Shape;141;p17"/>
          <p:cNvSpPr txBox="1">
            <a:spLocks noGrp="1"/>
          </p:cNvSpPr>
          <p:nvPr>
            <p:ph type="subTitle" idx="2"/>
          </p:nvPr>
        </p:nvSpPr>
        <p:spPr>
          <a:xfrm>
            <a:off x="287950" y="1091425"/>
            <a:ext cx="7729200" cy="453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d Title Slide w/ Subti">
  <p:cSld name="ONE_COLUMN_TEXT">
    <p:spTree>
      <p:nvGrpSpPr>
        <p:cNvPr id="1" name="Shape 142"/>
        <p:cNvGrpSpPr/>
        <p:nvPr/>
      </p:nvGrpSpPr>
      <p:grpSpPr>
        <a:xfrm>
          <a:off x="0" y="0"/>
          <a:ext cx="0" cy="0"/>
          <a:chOff x="0" y="0"/>
          <a:chExt cx="0" cy="0"/>
        </a:xfrm>
      </p:grpSpPr>
      <p:cxnSp>
        <p:nvCxnSpPr>
          <p:cNvPr id="143" name="Google Shape;143;p18"/>
          <p:cNvCxnSpPr/>
          <p:nvPr/>
        </p:nvCxnSpPr>
        <p:spPr>
          <a:xfrm>
            <a:off x="3361789" y="1578331"/>
            <a:ext cx="2400" cy="1658700"/>
          </a:xfrm>
          <a:prstGeom prst="straightConnector1">
            <a:avLst/>
          </a:prstGeom>
          <a:noFill/>
          <a:ln w="9525" cap="flat" cmpd="sng">
            <a:solidFill>
              <a:srgbClr val="FFFFFF">
                <a:alpha val="30980"/>
              </a:srgbClr>
            </a:solidFill>
            <a:prstDash val="solid"/>
            <a:miter lim="8000"/>
            <a:headEnd type="none" w="sm" len="sm"/>
            <a:tailEnd type="none" w="sm" len="sm"/>
          </a:ln>
        </p:spPr>
      </p:cxnSp>
      <p:sp>
        <p:nvSpPr>
          <p:cNvPr id="144" name="Google Shape;144;p18"/>
          <p:cNvSpPr txBox="1"/>
          <p:nvPr/>
        </p:nvSpPr>
        <p:spPr>
          <a:xfrm>
            <a:off x="3691375" y="3111050"/>
            <a:ext cx="5057400" cy="11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FFFFFF"/>
              </a:solidFill>
              <a:latin typeface="Alegreya Sans Light"/>
              <a:ea typeface="Alegreya Sans Light"/>
              <a:cs typeface="Alegreya Sans Light"/>
              <a:sym typeface="Alegreya Sans Light"/>
            </a:endParaRPr>
          </a:p>
        </p:txBody>
      </p:sp>
      <p:pic>
        <p:nvPicPr>
          <p:cNvPr id="145" name="Google Shape;145;p18"/>
          <p:cNvPicPr preferRelativeResize="0"/>
          <p:nvPr/>
        </p:nvPicPr>
        <p:blipFill rotWithShape="1">
          <a:blip r:embed="rId2">
            <a:alphaModFix/>
          </a:blip>
          <a:srcRect/>
          <a:stretch/>
        </p:blipFill>
        <p:spPr>
          <a:xfrm>
            <a:off x="1023052" y="1654527"/>
            <a:ext cx="2034900" cy="1224600"/>
          </a:xfrm>
          <a:prstGeom prst="rect">
            <a:avLst/>
          </a:prstGeom>
          <a:noFill/>
          <a:ln>
            <a:noFill/>
          </a:ln>
        </p:spPr>
      </p:pic>
      <p:sp>
        <p:nvSpPr>
          <p:cNvPr id="146" name="Google Shape;146;p18"/>
          <p:cNvSpPr txBox="1">
            <a:spLocks noGrp="1"/>
          </p:cNvSpPr>
          <p:nvPr>
            <p:ph type="subTitle" idx="1"/>
          </p:nvPr>
        </p:nvSpPr>
        <p:spPr>
          <a:xfrm>
            <a:off x="3691375" y="1425925"/>
            <a:ext cx="4734600" cy="1355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600">
                <a:solidFill>
                  <a:srgbClr val="FFFFFF"/>
                </a:solidFill>
                <a:latin typeface="Alegreya Sans"/>
                <a:ea typeface="Alegreya Sans"/>
                <a:cs typeface="Alegreya Sans"/>
                <a:sym typeface="Alegreya Sans"/>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
        <p:nvSpPr>
          <p:cNvPr id="147" name="Google Shape;147;p18"/>
          <p:cNvSpPr txBox="1">
            <a:spLocks noGrp="1"/>
          </p:cNvSpPr>
          <p:nvPr>
            <p:ph type="subTitle" idx="2"/>
          </p:nvPr>
        </p:nvSpPr>
        <p:spPr>
          <a:xfrm>
            <a:off x="3691375" y="2873550"/>
            <a:ext cx="47346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Alegreya Sans Light"/>
                <a:ea typeface="Alegreya Sans Light"/>
                <a:cs typeface="Alegreya Sans Light"/>
                <a:sym typeface="Alegreya Sans Ligh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pic>
        <p:nvPicPr>
          <p:cNvPr id="148" name="Google Shape;148;p18"/>
          <p:cNvPicPr preferRelativeResize="0"/>
          <p:nvPr/>
        </p:nvPicPr>
        <p:blipFill rotWithShape="1">
          <a:blip r:embed="rId3">
            <a:alphaModFix/>
          </a:blip>
          <a:srcRect l="1312"/>
          <a:stretch/>
        </p:blipFill>
        <p:spPr>
          <a:xfrm>
            <a:off x="-36275" y="-24562"/>
            <a:ext cx="9216547" cy="51926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d Title Small Logo">
  <p:cSld name="CAPTION_ONLY">
    <p:spTree>
      <p:nvGrpSpPr>
        <p:cNvPr id="1" name="Shape 149"/>
        <p:cNvGrpSpPr/>
        <p:nvPr/>
      </p:nvGrpSpPr>
      <p:grpSpPr>
        <a:xfrm>
          <a:off x="0" y="0"/>
          <a:ext cx="0" cy="0"/>
          <a:chOff x="0" y="0"/>
          <a:chExt cx="0" cy="0"/>
        </a:xfrm>
      </p:grpSpPr>
      <p:pic>
        <p:nvPicPr>
          <p:cNvPr id="150" name="Google Shape;150;p19"/>
          <p:cNvPicPr preferRelativeResize="0"/>
          <p:nvPr/>
        </p:nvPicPr>
        <p:blipFill rotWithShape="1">
          <a:blip r:embed="rId2">
            <a:alphaModFix/>
          </a:blip>
          <a:srcRect l="1312"/>
          <a:stretch/>
        </p:blipFill>
        <p:spPr>
          <a:xfrm>
            <a:off x="-46050" y="-46050"/>
            <a:ext cx="9245303" cy="5239626"/>
          </a:xfrm>
          <a:prstGeom prst="rect">
            <a:avLst/>
          </a:prstGeom>
          <a:noFill/>
          <a:ln>
            <a:noFill/>
          </a:ln>
        </p:spPr>
      </p:pic>
      <p:sp>
        <p:nvSpPr>
          <p:cNvPr id="151" name="Google Shape;151;p19"/>
          <p:cNvSpPr txBox="1">
            <a:spLocks noGrp="1"/>
          </p:cNvSpPr>
          <p:nvPr>
            <p:ph type="subTitle" idx="1"/>
          </p:nvPr>
        </p:nvSpPr>
        <p:spPr>
          <a:xfrm>
            <a:off x="767850" y="736950"/>
            <a:ext cx="7608300" cy="336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500">
                <a:solidFill>
                  <a:srgbClr val="FFFFFF"/>
                </a:solidFill>
                <a:latin typeface="Teko"/>
                <a:ea typeface="Teko"/>
                <a:cs typeface="Teko"/>
                <a:sym typeface="Teko"/>
              </a:defRPr>
            </a:lvl1pPr>
            <a:lvl2pPr lvl="1" rtl="0">
              <a:spcBef>
                <a:spcPts val="0"/>
              </a:spcBef>
              <a:spcAft>
                <a:spcPts val="0"/>
              </a:spcAft>
              <a:buNone/>
              <a:defRPr sz="3800">
                <a:solidFill>
                  <a:srgbClr val="FFFFFF"/>
                </a:solidFill>
                <a:latin typeface="Alegreya Sans Medium"/>
                <a:ea typeface="Alegreya Sans Medium"/>
                <a:cs typeface="Alegreya Sans Medium"/>
                <a:sym typeface="Alegreya Sans Medium"/>
              </a:defRPr>
            </a:lvl2pPr>
            <a:lvl3pPr lvl="2" rtl="0">
              <a:spcBef>
                <a:spcPts val="0"/>
              </a:spcBef>
              <a:spcAft>
                <a:spcPts val="0"/>
              </a:spcAft>
              <a:buNone/>
              <a:defRPr sz="3800">
                <a:solidFill>
                  <a:srgbClr val="FFFFFF"/>
                </a:solidFill>
                <a:latin typeface="Alegreya Sans Medium"/>
                <a:ea typeface="Alegreya Sans Medium"/>
                <a:cs typeface="Alegreya Sans Medium"/>
                <a:sym typeface="Alegreya Sans Medium"/>
              </a:defRPr>
            </a:lvl3pPr>
            <a:lvl4pPr lvl="3" rtl="0">
              <a:spcBef>
                <a:spcPts val="0"/>
              </a:spcBef>
              <a:spcAft>
                <a:spcPts val="0"/>
              </a:spcAft>
              <a:buNone/>
              <a:defRPr sz="3800">
                <a:solidFill>
                  <a:srgbClr val="FFFFFF"/>
                </a:solidFill>
                <a:latin typeface="Alegreya Sans Medium"/>
                <a:ea typeface="Alegreya Sans Medium"/>
                <a:cs typeface="Alegreya Sans Medium"/>
                <a:sym typeface="Alegreya Sans Medium"/>
              </a:defRPr>
            </a:lvl4pPr>
            <a:lvl5pPr lvl="4" rtl="0">
              <a:spcBef>
                <a:spcPts val="0"/>
              </a:spcBef>
              <a:spcAft>
                <a:spcPts val="0"/>
              </a:spcAft>
              <a:buNone/>
              <a:defRPr sz="3800">
                <a:solidFill>
                  <a:srgbClr val="FFFFFF"/>
                </a:solidFill>
                <a:latin typeface="Alegreya Sans Medium"/>
                <a:ea typeface="Alegreya Sans Medium"/>
                <a:cs typeface="Alegreya Sans Medium"/>
                <a:sym typeface="Alegreya Sans Medium"/>
              </a:defRPr>
            </a:lvl5pPr>
            <a:lvl6pPr lvl="5" rtl="0">
              <a:spcBef>
                <a:spcPts val="0"/>
              </a:spcBef>
              <a:spcAft>
                <a:spcPts val="0"/>
              </a:spcAft>
              <a:buNone/>
              <a:defRPr sz="3800">
                <a:solidFill>
                  <a:srgbClr val="FFFFFF"/>
                </a:solidFill>
                <a:latin typeface="Alegreya Sans Medium"/>
                <a:ea typeface="Alegreya Sans Medium"/>
                <a:cs typeface="Alegreya Sans Medium"/>
                <a:sym typeface="Alegreya Sans Medium"/>
              </a:defRPr>
            </a:lvl6pPr>
            <a:lvl7pPr lvl="6" rtl="0">
              <a:spcBef>
                <a:spcPts val="0"/>
              </a:spcBef>
              <a:spcAft>
                <a:spcPts val="0"/>
              </a:spcAft>
              <a:buNone/>
              <a:defRPr sz="3800">
                <a:solidFill>
                  <a:srgbClr val="FFFFFF"/>
                </a:solidFill>
                <a:latin typeface="Alegreya Sans Medium"/>
                <a:ea typeface="Alegreya Sans Medium"/>
                <a:cs typeface="Alegreya Sans Medium"/>
                <a:sym typeface="Alegreya Sans Medium"/>
              </a:defRPr>
            </a:lvl7pPr>
            <a:lvl8pPr lvl="7" rtl="0">
              <a:spcBef>
                <a:spcPts val="0"/>
              </a:spcBef>
              <a:spcAft>
                <a:spcPts val="0"/>
              </a:spcAft>
              <a:buNone/>
              <a:defRPr sz="3800">
                <a:solidFill>
                  <a:srgbClr val="FFFFFF"/>
                </a:solidFill>
                <a:latin typeface="Alegreya Sans Medium"/>
                <a:ea typeface="Alegreya Sans Medium"/>
                <a:cs typeface="Alegreya Sans Medium"/>
                <a:sym typeface="Alegreya Sans Medium"/>
              </a:defRPr>
            </a:lvl8pPr>
            <a:lvl9pPr lvl="8" rtl="0">
              <a:spcBef>
                <a:spcPts val="0"/>
              </a:spcBef>
              <a:spcAft>
                <a:spcPts val="0"/>
              </a:spcAft>
              <a:buNone/>
              <a:defRPr sz="3800">
                <a:solidFill>
                  <a:srgbClr val="FFFFFF"/>
                </a:solidFill>
                <a:latin typeface="Alegreya Sans Medium"/>
                <a:ea typeface="Alegreya Sans Medium"/>
                <a:cs typeface="Alegreya Sans Medium"/>
                <a:sym typeface="Alegreya Sans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ey Divider Slide 1">
  <p:cSld name="CAPTION_ONLY_2">
    <p:spTree>
      <p:nvGrpSpPr>
        <p:cNvPr id="1" name="Shape 152"/>
        <p:cNvGrpSpPr/>
        <p:nvPr/>
      </p:nvGrpSpPr>
      <p:grpSpPr>
        <a:xfrm>
          <a:off x="0" y="0"/>
          <a:ext cx="0" cy="0"/>
          <a:chOff x="0" y="0"/>
          <a:chExt cx="0" cy="0"/>
        </a:xfrm>
      </p:grpSpPr>
      <p:pic>
        <p:nvPicPr>
          <p:cNvPr id="153" name="Google Shape;153;p20"/>
          <p:cNvPicPr preferRelativeResize="0"/>
          <p:nvPr/>
        </p:nvPicPr>
        <p:blipFill>
          <a:blip r:embed="rId2">
            <a:alphaModFix/>
          </a:blip>
          <a:stretch>
            <a:fillRect/>
          </a:stretch>
        </p:blipFill>
        <p:spPr>
          <a:xfrm>
            <a:off x="-26587" y="-20525"/>
            <a:ext cx="9197273" cy="5184548"/>
          </a:xfrm>
          <a:prstGeom prst="rect">
            <a:avLst/>
          </a:prstGeom>
          <a:noFill/>
          <a:ln>
            <a:noFill/>
          </a:ln>
        </p:spPr>
      </p:pic>
      <p:sp>
        <p:nvSpPr>
          <p:cNvPr id="154" name="Google Shape;154;p20"/>
          <p:cNvSpPr txBox="1">
            <a:spLocks noGrp="1"/>
          </p:cNvSpPr>
          <p:nvPr>
            <p:ph type="subTitle" idx="1"/>
          </p:nvPr>
        </p:nvSpPr>
        <p:spPr>
          <a:xfrm>
            <a:off x="767850" y="736950"/>
            <a:ext cx="7608300" cy="336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500">
                <a:solidFill>
                  <a:srgbClr val="FFFFFF"/>
                </a:solidFill>
                <a:latin typeface="Teko"/>
                <a:ea typeface="Teko"/>
                <a:cs typeface="Teko"/>
                <a:sym typeface="Teko"/>
              </a:defRPr>
            </a:lvl1pPr>
            <a:lvl2pPr lvl="1" rtl="0">
              <a:spcBef>
                <a:spcPts val="0"/>
              </a:spcBef>
              <a:spcAft>
                <a:spcPts val="0"/>
              </a:spcAft>
              <a:buNone/>
              <a:defRPr sz="3800">
                <a:solidFill>
                  <a:srgbClr val="FFFFFF"/>
                </a:solidFill>
                <a:latin typeface="Alegreya Sans Medium"/>
                <a:ea typeface="Alegreya Sans Medium"/>
                <a:cs typeface="Alegreya Sans Medium"/>
                <a:sym typeface="Alegreya Sans Medium"/>
              </a:defRPr>
            </a:lvl2pPr>
            <a:lvl3pPr lvl="2" rtl="0">
              <a:spcBef>
                <a:spcPts val="0"/>
              </a:spcBef>
              <a:spcAft>
                <a:spcPts val="0"/>
              </a:spcAft>
              <a:buNone/>
              <a:defRPr sz="3800">
                <a:solidFill>
                  <a:srgbClr val="FFFFFF"/>
                </a:solidFill>
                <a:latin typeface="Alegreya Sans Medium"/>
                <a:ea typeface="Alegreya Sans Medium"/>
                <a:cs typeface="Alegreya Sans Medium"/>
                <a:sym typeface="Alegreya Sans Medium"/>
              </a:defRPr>
            </a:lvl3pPr>
            <a:lvl4pPr lvl="3" rtl="0">
              <a:spcBef>
                <a:spcPts val="0"/>
              </a:spcBef>
              <a:spcAft>
                <a:spcPts val="0"/>
              </a:spcAft>
              <a:buNone/>
              <a:defRPr sz="3800">
                <a:solidFill>
                  <a:srgbClr val="FFFFFF"/>
                </a:solidFill>
                <a:latin typeface="Alegreya Sans Medium"/>
                <a:ea typeface="Alegreya Sans Medium"/>
                <a:cs typeface="Alegreya Sans Medium"/>
                <a:sym typeface="Alegreya Sans Medium"/>
              </a:defRPr>
            </a:lvl4pPr>
            <a:lvl5pPr lvl="4" rtl="0">
              <a:spcBef>
                <a:spcPts val="0"/>
              </a:spcBef>
              <a:spcAft>
                <a:spcPts val="0"/>
              </a:spcAft>
              <a:buNone/>
              <a:defRPr sz="3800">
                <a:solidFill>
                  <a:srgbClr val="FFFFFF"/>
                </a:solidFill>
                <a:latin typeface="Alegreya Sans Medium"/>
                <a:ea typeface="Alegreya Sans Medium"/>
                <a:cs typeface="Alegreya Sans Medium"/>
                <a:sym typeface="Alegreya Sans Medium"/>
              </a:defRPr>
            </a:lvl5pPr>
            <a:lvl6pPr lvl="5" rtl="0">
              <a:spcBef>
                <a:spcPts val="0"/>
              </a:spcBef>
              <a:spcAft>
                <a:spcPts val="0"/>
              </a:spcAft>
              <a:buNone/>
              <a:defRPr sz="3800">
                <a:solidFill>
                  <a:srgbClr val="FFFFFF"/>
                </a:solidFill>
                <a:latin typeface="Alegreya Sans Medium"/>
                <a:ea typeface="Alegreya Sans Medium"/>
                <a:cs typeface="Alegreya Sans Medium"/>
                <a:sym typeface="Alegreya Sans Medium"/>
              </a:defRPr>
            </a:lvl6pPr>
            <a:lvl7pPr lvl="6" rtl="0">
              <a:spcBef>
                <a:spcPts val="0"/>
              </a:spcBef>
              <a:spcAft>
                <a:spcPts val="0"/>
              </a:spcAft>
              <a:buNone/>
              <a:defRPr sz="3800">
                <a:solidFill>
                  <a:srgbClr val="FFFFFF"/>
                </a:solidFill>
                <a:latin typeface="Alegreya Sans Medium"/>
                <a:ea typeface="Alegreya Sans Medium"/>
                <a:cs typeface="Alegreya Sans Medium"/>
                <a:sym typeface="Alegreya Sans Medium"/>
              </a:defRPr>
            </a:lvl7pPr>
            <a:lvl8pPr lvl="7" rtl="0">
              <a:spcBef>
                <a:spcPts val="0"/>
              </a:spcBef>
              <a:spcAft>
                <a:spcPts val="0"/>
              </a:spcAft>
              <a:buNone/>
              <a:defRPr sz="3800">
                <a:solidFill>
                  <a:srgbClr val="FFFFFF"/>
                </a:solidFill>
                <a:latin typeface="Alegreya Sans Medium"/>
                <a:ea typeface="Alegreya Sans Medium"/>
                <a:cs typeface="Alegreya Sans Medium"/>
                <a:sym typeface="Alegreya Sans Medium"/>
              </a:defRPr>
            </a:lvl8pPr>
            <a:lvl9pPr lvl="8" rtl="0">
              <a:spcBef>
                <a:spcPts val="0"/>
              </a:spcBef>
              <a:spcAft>
                <a:spcPts val="0"/>
              </a:spcAft>
              <a:buNone/>
              <a:defRPr sz="3800">
                <a:solidFill>
                  <a:srgbClr val="FFFFFF"/>
                </a:solidFill>
                <a:latin typeface="Alegreya Sans Medium"/>
                <a:ea typeface="Alegreya Sans Medium"/>
                <a:cs typeface="Alegreya Sans Medium"/>
                <a:sym typeface="Alegreya Sans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ed Title Slide 1">
  <p:cSld name="ONE_COLUMN_TEXT_1_1">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l="1312"/>
          <a:stretch/>
        </p:blipFill>
        <p:spPr>
          <a:xfrm>
            <a:off x="-36275" y="-24562"/>
            <a:ext cx="9216547" cy="5192626"/>
          </a:xfrm>
          <a:prstGeom prst="rect">
            <a:avLst/>
          </a:prstGeom>
          <a:noFill/>
          <a:ln>
            <a:noFill/>
          </a:ln>
        </p:spPr>
      </p:pic>
      <p:cxnSp>
        <p:nvCxnSpPr>
          <p:cNvPr id="16" name="Google Shape;16;p3"/>
          <p:cNvCxnSpPr/>
          <p:nvPr/>
        </p:nvCxnSpPr>
        <p:spPr>
          <a:xfrm>
            <a:off x="3361789" y="1830431"/>
            <a:ext cx="0" cy="1395900"/>
          </a:xfrm>
          <a:prstGeom prst="straightConnector1">
            <a:avLst/>
          </a:prstGeom>
          <a:noFill/>
          <a:ln w="9525" cap="flat" cmpd="sng">
            <a:solidFill>
              <a:srgbClr val="FFFFFF">
                <a:alpha val="30980"/>
              </a:srgbClr>
            </a:solidFill>
            <a:prstDash val="solid"/>
            <a:miter lim="8000"/>
            <a:headEnd type="none" w="sm" len="sm"/>
            <a:tailEnd type="none" w="sm" len="sm"/>
          </a:ln>
        </p:spPr>
      </p:cxnSp>
      <p:sp>
        <p:nvSpPr>
          <p:cNvPr id="17" name="Google Shape;17;p3"/>
          <p:cNvSpPr txBox="1"/>
          <p:nvPr/>
        </p:nvSpPr>
        <p:spPr>
          <a:xfrm>
            <a:off x="3691375" y="3111050"/>
            <a:ext cx="5057400" cy="11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FFFFFF"/>
              </a:solidFill>
              <a:latin typeface="Alegreya Sans Light"/>
              <a:ea typeface="Alegreya Sans Light"/>
              <a:cs typeface="Alegreya Sans Light"/>
              <a:sym typeface="Alegreya Sans Light"/>
            </a:endParaRPr>
          </a:p>
        </p:txBody>
      </p:sp>
      <p:pic>
        <p:nvPicPr>
          <p:cNvPr id="18" name="Google Shape;18;p3"/>
          <p:cNvPicPr preferRelativeResize="0"/>
          <p:nvPr/>
        </p:nvPicPr>
        <p:blipFill rotWithShape="1">
          <a:blip r:embed="rId3">
            <a:alphaModFix/>
          </a:blip>
          <a:srcRect/>
          <a:stretch/>
        </p:blipFill>
        <p:spPr>
          <a:xfrm>
            <a:off x="1023052" y="1906627"/>
            <a:ext cx="2034900" cy="1224600"/>
          </a:xfrm>
          <a:prstGeom prst="rect">
            <a:avLst/>
          </a:prstGeom>
          <a:noFill/>
          <a:ln>
            <a:noFill/>
          </a:ln>
        </p:spPr>
      </p:pic>
      <p:sp>
        <p:nvSpPr>
          <p:cNvPr id="19" name="Google Shape;19;p3"/>
          <p:cNvSpPr txBox="1">
            <a:spLocks noGrp="1"/>
          </p:cNvSpPr>
          <p:nvPr>
            <p:ph type="subTitle" idx="1"/>
          </p:nvPr>
        </p:nvSpPr>
        <p:spPr>
          <a:xfrm>
            <a:off x="3691375" y="1569600"/>
            <a:ext cx="4734600" cy="200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800">
                <a:solidFill>
                  <a:srgbClr val="FFFFFF"/>
                </a:solidFill>
                <a:latin typeface="Alegreya Sans"/>
                <a:ea typeface="Alegreya Sans"/>
                <a:cs typeface="Alegreya Sans"/>
                <a:sym typeface="Alegreya Sans"/>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rey Divider Slide 2">
  <p:cSld name="CAPTION_ONLY_2_1">
    <p:spTree>
      <p:nvGrpSpPr>
        <p:cNvPr id="1" name="Shape 155"/>
        <p:cNvGrpSpPr/>
        <p:nvPr/>
      </p:nvGrpSpPr>
      <p:grpSpPr>
        <a:xfrm>
          <a:off x="0" y="0"/>
          <a:ext cx="0" cy="0"/>
          <a:chOff x="0" y="0"/>
          <a:chExt cx="0" cy="0"/>
        </a:xfrm>
      </p:grpSpPr>
      <p:pic>
        <p:nvPicPr>
          <p:cNvPr id="156" name="Google Shape;156;p21"/>
          <p:cNvPicPr preferRelativeResize="0"/>
          <p:nvPr/>
        </p:nvPicPr>
        <p:blipFill rotWithShape="1">
          <a:blip r:embed="rId2">
            <a:alphaModFix/>
          </a:blip>
          <a:srcRect l="690" r="680"/>
          <a:stretch/>
        </p:blipFill>
        <p:spPr>
          <a:xfrm>
            <a:off x="-26625" y="-20525"/>
            <a:ext cx="9197250" cy="5184548"/>
          </a:xfrm>
          <a:prstGeom prst="rect">
            <a:avLst/>
          </a:prstGeom>
          <a:noFill/>
          <a:ln>
            <a:noFill/>
          </a:ln>
        </p:spPr>
      </p:pic>
      <p:sp>
        <p:nvSpPr>
          <p:cNvPr id="157" name="Google Shape;157;p21"/>
          <p:cNvSpPr txBox="1">
            <a:spLocks noGrp="1"/>
          </p:cNvSpPr>
          <p:nvPr>
            <p:ph type="subTitle" idx="1"/>
          </p:nvPr>
        </p:nvSpPr>
        <p:spPr>
          <a:xfrm>
            <a:off x="767850" y="736950"/>
            <a:ext cx="7608300" cy="336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500">
                <a:solidFill>
                  <a:srgbClr val="FFFFFF"/>
                </a:solidFill>
                <a:latin typeface="Teko"/>
                <a:ea typeface="Teko"/>
                <a:cs typeface="Teko"/>
                <a:sym typeface="Teko"/>
              </a:defRPr>
            </a:lvl1pPr>
            <a:lvl2pPr lvl="1" rtl="0">
              <a:spcBef>
                <a:spcPts val="0"/>
              </a:spcBef>
              <a:spcAft>
                <a:spcPts val="0"/>
              </a:spcAft>
              <a:buNone/>
              <a:defRPr sz="3800">
                <a:solidFill>
                  <a:srgbClr val="FFFFFF"/>
                </a:solidFill>
                <a:latin typeface="Alegreya Sans Medium"/>
                <a:ea typeface="Alegreya Sans Medium"/>
                <a:cs typeface="Alegreya Sans Medium"/>
                <a:sym typeface="Alegreya Sans Medium"/>
              </a:defRPr>
            </a:lvl2pPr>
            <a:lvl3pPr lvl="2" rtl="0">
              <a:spcBef>
                <a:spcPts val="0"/>
              </a:spcBef>
              <a:spcAft>
                <a:spcPts val="0"/>
              </a:spcAft>
              <a:buNone/>
              <a:defRPr sz="3800">
                <a:solidFill>
                  <a:srgbClr val="FFFFFF"/>
                </a:solidFill>
                <a:latin typeface="Alegreya Sans Medium"/>
                <a:ea typeface="Alegreya Sans Medium"/>
                <a:cs typeface="Alegreya Sans Medium"/>
                <a:sym typeface="Alegreya Sans Medium"/>
              </a:defRPr>
            </a:lvl3pPr>
            <a:lvl4pPr lvl="3" rtl="0">
              <a:spcBef>
                <a:spcPts val="0"/>
              </a:spcBef>
              <a:spcAft>
                <a:spcPts val="0"/>
              </a:spcAft>
              <a:buNone/>
              <a:defRPr sz="3800">
                <a:solidFill>
                  <a:srgbClr val="FFFFFF"/>
                </a:solidFill>
                <a:latin typeface="Alegreya Sans Medium"/>
                <a:ea typeface="Alegreya Sans Medium"/>
                <a:cs typeface="Alegreya Sans Medium"/>
                <a:sym typeface="Alegreya Sans Medium"/>
              </a:defRPr>
            </a:lvl4pPr>
            <a:lvl5pPr lvl="4" rtl="0">
              <a:spcBef>
                <a:spcPts val="0"/>
              </a:spcBef>
              <a:spcAft>
                <a:spcPts val="0"/>
              </a:spcAft>
              <a:buNone/>
              <a:defRPr sz="3800">
                <a:solidFill>
                  <a:srgbClr val="FFFFFF"/>
                </a:solidFill>
                <a:latin typeface="Alegreya Sans Medium"/>
                <a:ea typeface="Alegreya Sans Medium"/>
                <a:cs typeface="Alegreya Sans Medium"/>
                <a:sym typeface="Alegreya Sans Medium"/>
              </a:defRPr>
            </a:lvl5pPr>
            <a:lvl6pPr lvl="5" rtl="0">
              <a:spcBef>
                <a:spcPts val="0"/>
              </a:spcBef>
              <a:spcAft>
                <a:spcPts val="0"/>
              </a:spcAft>
              <a:buNone/>
              <a:defRPr sz="3800">
                <a:solidFill>
                  <a:srgbClr val="FFFFFF"/>
                </a:solidFill>
                <a:latin typeface="Alegreya Sans Medium"/>
                <a:ea typeface="Alegreya Sans Medium"/>
                <a:cs typeface="Alegreya Sans Medium"/>
                <a:sym typeface="Alegreya Sans Medium"/>
              </a:defRPr>
            </a:lvl6pPr>
            <a:lvl7pPr lvl="6" rtl="0">
              <a:spcBef>
                <a:spcPts val="0"/>
              </a:spcBef>
              <a:spcAft>
                <a:spcPts val="0"/>
              </a:spcAft>
              <a:buNone/>
              <a:defRPr sz="3800">
                <a:solidFill>
                  <a:srgbClr val="FFFFFF"/>
                </a:solidFill>
                <a:latin typeface="Alegreya Sans Medium"/>
                <a:ea typeface="Alegreya Sans Medium"/>
                <a:cs typeface="Alegreya Sans Medium"/>
                <a:sym typeface="Alegreya Sans Medium"/>
              </a:defRPr>
            </a:lvl7pPr>
            <a:lvl8pPr lvl="7" rtl="0">
              <a:spcBef>
                <a:spcPts val="0"/>
              </a:spcBef>
              <a:spcAft>
                <a:spcPts val="0"/>
              </a:spcAft>
              <a:buNone/>
              <a:defRPr sz="3800">
                <a:solidFill>
                  <a:srgbClr val="FFFFFF"/>
                </a:solidFill>
                <a:latin typeface="Alegreya Sans Medium"/>
                <a:ea typeface="Alegreya Sans Medium"/>
                <a:cs typeface="Alegreya Sans Medium"/>
                <a:sym typeface="Alegreya Sans Medium"/>
              </a:defRPr>
            </a:lvl8pPr>
            <a:lvl9pPr lvl="8" rtl="0">
              <a:spcBef>
                <a:spcPts val="0"/>
              </a:spcBef>
              <a:spcAft>
                <a:spcPts val="0"/>
              </a:spcAft>
              <a:buNone/>
              <a:defRPr sz="3800">
                <a:solidFill>
                  <a:srgbClr val="FFFFFF"/>
                </a:solidFill>
                <a:latin typeface="Alegreya Sans Medium"/>
                <a:ea typeface="Alegreya Sans Medium"/>
                <a:cs typeface="Alegreya Sans Medium"/>
                <a:sym typeface="Alegreya Sans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rey Divider Slide 3">
  <p:cSld name="CAPTION_ONLY_2_1_1">
    <p:spTree>
      <p:nvGrpSpPr>
        <p:cNvPr id="1" name="Shape 158"/>
        <p:cNvGrpSpPr/>
        <p:nvPr/>
      </p:nvGrpSpPr>
      <p:grpSpPr>
        <a:xfrm>
          <a:off x="0" y="0"/>
          <a:ext cx="0" cy="0"/>
          <a:chOff x="0" y="0"/>
          <a:chExt cx="0" cy="0"/>
        </a:xfrm>
      </p:grpSpPr>
      <p:pic>
        <p:nvPicPr>
          <p:cNvPr id="159" name="Google Shape;159;p22"/>
          <p:cNvPicPr preferRelativeResize="0"/>
          <p:nvPr/>
        </p:nvPicPr>
        <p:blipFill rotWithShape="1">
          <a:blip r:embed="rId2">
            <a:alphaModFix/>
          </a:blip>
          <a:srcRect t="1123" b="315"/>
          <a:stretch/>
        </p:blipFill>
        <p:spPr>
          <a:xfrm>
            <a:off x="-37175" y="-20912"/>
            <a:ext cx="9218347" cy="5185324"/>
          </a:xfrm>
          <a:prstGeom prst="rect">
            <a:avLst/>
          </a:prstGeom>
          <a:noFill/>
          <a:ln>
            <a:noFill/>
          </a:ln>
        </p:spPr>
      </p:pic>
      <p:sp>
        <p:nvSpPr>
          <p:cNvPr id="160" name="Google Shape;160;p22"/>
          <p:cNvSpPr txBox="1">
            <a:spLocks noGrp="1"/>
          </p:cNvSpPr>
          <p:nvPr>
            <p:ph type="subTitle" idx="1"/>
          </p:nvPr>
        </p:nvSpPr>
        <p:spPr>
          <a:xfrm>
            <a:off x="767850" y="736950"/>
            <a:ext cx="7608300" cy="336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500">
                <a:solidFill>
                  <a:srgbClr val="FFFFFF"/>
                </a:solidFill>
                <a:latin typeface="Teko"/>
                <a:ea typeface="Teko"/>
                <a:cs typeface="Teko"/>
                <a:sym typeface="Teko"/>
              </a:defRPr>
            </a:lvl1pPr>
            <a:lvl2pPr lvl="1" rtl="0">
              <a:spcBef>
                <a:spcPts val="0"/>
              </a:spcBef>
              <a:spcAft>
                <a:spcPts val="0"/>
              </a:spcAft>
              <a:buNone/>
              <a:defRPr sz="3800">
                <a:solidFill>
                  <a:srgbClr val="FFFFFF"/>
                </a:solidFill>
                <a:latin typeface="Alegreya Sans Medium"/>
                <a:ea typeface="Alegreya Sans Medium"/>
                <a:cs typeface="Alegreya Sans Medium"/>
                <a:sym typeface="Alegreya Sans Medium"/>
              </a:defRPr>
            </a:lvl2pPr>
            <a:lvl3pPr lvl="2" rtl="0">
              <a:spcBef>
                <a:spcPts val="0"/>
              </a:spcBef>
              <a:spcAft>
                <a:spcPts val="0"/>
              </a:spcAft>
              <a:buNone/>
              <a:defRPr sz="3800">
                <a:solidFill>
                  <a:srgbClr val="FFFFFF"/>
                </a:solidFill>
                <a:latin typeface="Alegreya Sans Medium"/>
                <a:ea typeface="Alegreya Sans Medium"/>
                <a:cs typeface="Alegreya Sans Medium"/>
                <a:sym typeface="Alegreya Sans Medium"/>
              </a:defRPr>
            </a:lvl3pPr>
            <a:lvl4pPr lvl="3" rtl="0">
              <a:spcBef>
                <a:spcPts val="0"/>
              </a:spcBef>
              <a:spcAft>
                <a:spcPts val="0"/>
              </a:spcAft>
              <a:buNone/>
              <a:defRPr sz="3800">
                <a:solidFill>
                  <a:srgbClr val="FFFFFF"/>
                </a:solidFill>
                <a:latin typeface="Alegreya Sans Medium"/>
                <a:ea typeface="Alegreya Sans Medium"/>
                <a:cs typeface="Alegreya Sans Medium"/>
                <a:sym typeface="Alegreya Sans Medium"/>
              </a:defRPr>
            </a:lvl4pPr>
            <a:lvl5pPr lvl="4" rtl="0">
              <a:spcBef>
                <a:spcPts val="0"/>
              </a:spcBef>
              <a:spcAft>
                <a:spcPts val="0"/>
              </a:spcAft>
              <a:buNone/>
              <a:defRPr sz="3800">
                <a:solidFill>
                  <a:srgbClr val="FFFFFF"/>
                </a:solidFill>
                <a:latin typeface="Alegreya Sans Medium"/>
                <a:ea typeface="Alegreya Sans Medium"/>
                <a:cs typeface="Alegreya Sans Medium"/>
                <a:sym typeface="Alegreya Sans Medium"/>
              </a:defRPr>
            </a:lvl5pPr>
            <a:lvl6pPr lvl="5" rtl="0">
              <a:spcBef>
                <a:spcPts val="0"/>
              </a:spcBef>
              <a:spcAft>
                <a:spcPts val="0"/>
              </a:spcAft>
              <a:buNone/>
              <a:defRPr sz="3800">
                <a:solidFill>
                  <a:srgbClr val="FFFFFF"/>
                </a:solidFill>
                <a:latin typeface="Alegreya Sans Medium"/>
                <a:ea typeface="Alegreya Sans Medium"/>
                <a:cs typeface="Alegreya Sans Medium"/>
                <a:sym typeface="Alegreya Sans Medium"/>
              </a:defRPr>
            </a:lvl6pPr>
            <a:lvl7pPr lvl="6" rtl="0">
              <a:spcBef>
                <a:spcPts val="0"/>
              </a:spcBef>
              <a:spcAft>
                <a:spcPts val="0"/>
              </a:spcAft>
              <a:buNone/>
              <a:defRPr sz="3800">
                <a:solidFill>
                  <a:srgbClr val="FFFFFF"/>
                </a:solidFill>
                <a:latin typeface="Alegreya Sans Medium"/>
                <a:ea typeface="Alegreya Sans Medium"/>
                <a:cs typeface="Alegreya Sans Medium"/>
                <a:sym typeface="Alegreya Sans Medium"/>
              </a:defRPr>
            </a:lvl7pPr>
            <a:lvl8pPr lvl="7" rtl="0">
              <a:spcBef>
                <a:spcPts val="0"/>
              </a:spcBef>
              <a:spcAft>
                <a:spcPts val="0"/>
              </a:spcAft>
              <a:buNone/>
              <a:defRPr sz="3800">
                <a:solidFill>
                  <a:srgbClr val="FFFFFF"/>
                </a:solidFill>
                <a:latin typeface="Alegreya Sans Medium"/>
                <a:ea typeface="Alegreya Sans Medium"/>
                <a:cs typeface="Alegreya Sans Medium"/>
                <a:sym typeface="Alegreya Sans Medium"/>
              </a:defRPr>
            </a:lvl8pPr>
            <a:lvl9pPr lvl="8" rtl="0">
              <a:spcBef>
                <a:spcPts val="0"/>
              </a:spcBef>
              <a:spcAft>
                <a:spcPts val="0"/>
              </a:spcAft>
              <a:buNone/>
              <a:defRPr sz="3800">
                <a:solidFill>
                  <a:srgbClr val="FFFFFF"/>
                </a:solidFill>
                <a:latin typeface="Alegreya Sans Medium"/>
                <a:ea typeface="Alegreya Sans Medium"/>
                <a:cs typeface="Alegreya Sans Medium"/>
                <a:sym typeface="Alegreya Sans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rey Divider Slide 4">
  <p:cSld name="CAPTION_ONLY_2_1_1_1">
    <p:spTree>
      <p:nvGrpSpPr>
        <p:cNvPr id="1" name="Shape 161"/>
        <p:cNvGrpSpPr/>
        <p:nvPr/>
      </p:nvGrpSpPr>
      <p:grpSpPr>
        <a:xfrm>
          <a:off x="0" y="0"/>
          <a:ext cx="0" cy="0"/>
          <a:chOff x="0" y="0"/>
          <a:chExt cx="0" cy="0"/>
        </a:xfrm>
      </p:grpSpPr>
      <p:pic>
        <p:nvPicPr>
          <p:cNvPr id="162" name="Google Shape;162;p23"/>
          <p:cNvPicPr preferRelativeResize="0"/>
          <p:nvPr/>
        </p:nvPicPr>
        <p:blipFill rotWithShape="1">
          <a:blip r:embed="rId2">
            <a:alphaModFix/>
          </a:blip>
          <a:srcRect l="-401"/>
          <a:stretch/>
        </p:blipFill>
        <p:spPr>
          <a:xfrm>
            <a:off x="-219375" y="-34750"/>
            <a:ext cx="9413573" cy="5213000"/>
          </a:xfrm>
          <a:prstGeom prst="rect">
            <a:avLst/>
          </a:prstGeom>
          <a:noFill/>
          <a:ln>
            <a:noFill/>
          </a:ln>
        </p:spPr>
      </p:pic>
      <p:sp>
        <p:nvSpPr>
          <p:cNvPr id="163" name="Google Shape;163;p23"/>
          <p:cNvSpPr txBox="1">
            <a:spLocks noGrp="1"/>
          </p:cNvSpPr>
          <p:nvPr>
            <p:ph type="subTitle" idx="1"/>
          </p:nvPr>
        </p:nvSpPr>
        <p:spPr>
          <a:xfrm>
            <a:off x="767850" y="736950"/>
            <a:ext cx="7608300" cy="336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500">
                <a:solidFill>
                  <a:srgbClr val="FFFFFF"/>
                </a:solidFill>
                <a:latin typeface="Teko"/>
                <a:ea typeface="Teko"/>
                <a:cs typeface="Teko"/>
                <a:sym typeface="Teko"/>
              </a:defRPr>
            </a:lvl1pPr>
            <a:lvl2pPr lvl="1" rtl="0">
              <a:spcBef>
                <a:spcPts val="0"/>
              </a:spcBef>
              <a:spcAft>
                <a:spcPts val="0"/>
              </a:spcAft>
              <a:buNone/>
              <a:defRPr sz="3800">
                <a:solidFill>
                  <a:srgbClr val="FFFFFF"/>
                </a:solidFill>
                <a:latin typeface="Alegreya Sans Medium"/>
                <a:ea typeface="Alegreya Sans Medium"/>
                <a:cs typeface="Alegreya Sans Medium"/>
                <a:sym typeface="Alegreya Sans Medium"/>
              </a:defRPr>
            </a:lvl2pPr>
            <a:lvl3pPr lvl="2" rtl="0">
              <a:spcBef>
                <a:spcPts val="0"/>
              </a:spcBef>
              <a:spcAft>
                <a:spcPts val="0"/>
              </a:spcAft>
              <a:buNone/>
              <a:defRPr sz="3800">
                <a:solidFill>
                  <a:srgbClr val="FFFFFF"/>
                </a:solidFill>
                <a:latin typeface="Alegreya Sans Medium"/>
                <a:ea typeface="Alegreya Sans Medium"/>
                <a:cs typeface="Alegreya Sans Medium"/>
                <a:sym typeface="Alegreya Sans Medium"/>
              </a:defRPr>
            </a:lvl3pPr>
            <a:lvl4pPr lvl="3" rtl="0">
              <a:spcBef>
                <a:spcPts val="0"/>
              </a:spcBef>
              <a:spcAft>
                <a:spcPts val="0"/>
              </a:spcAft>
              <a:buNone/>
              <a:defRPr sz="3800">
                <a:solidFill>
                  <a:srgbClr val="FFFFFF"/>
                </a:solidFill>
                <a:latin typeface="Alegreya Sans Medium"/>
                <a:ea typeface="Alegreya Sans Medium"/>
                <a:cs typeface="Alegreya Sans Medium"/>
                <a:sym typeface="Alegreya Sans Medium"/>
              </a:defRPr>
            </a:lvl4pPr>
            <a:lvl5pPr lvl="4" rtl="0">
              <a:spcBef>
                <a:spcPts val="0"/>
              </a:spcBef>
              <a:spcAft>
                <a:spcPts val="0"/>
              </a:spcAft>
              <a:buNone/>
              <a:defRPr sz="3800">
                <a:solidFill>
                  <a:srgbClr val="FFFFFF"/>
                </a:solidFill>
                <a:latin typeface="Alegreya Sans Medium"/>
                <a:ea typeface="Alegreya Sans Medium"/>
                <a:cs typeface="Alegreya Sans Medium"/>
                <a:sym typeface="Alegreya Sans Medium"/>
              </a:defRPr>
            </a:lvl5pPr>
            <a:lvl6pPr lvl="5" rtl="0">
              <a:spcBef>
                <a:spcPts val="0"/>
              </a:spcBef>
              <a:spcAft>
                <a:spcPts val="0"/>
              </a:spcAft>
              <a:buNone/>
              <a:defRPr sz="3800">
                <a:solidFill>
                  <a:srgbClr val="FFFFFF"/>
                </a:solidFill>
                <a:latin typeface="Alegreya Sans Medium"/>
                <a:ea typeface="Alegreya Sans Medium"/>
                <a:cs typeface="Alegreya Sans Medium"/>
                <a:sym typeface="Alegreya Sans Medium"/>
              </a:defRPr>
            </a:lvl6pPr>
            <a:lvl7pPr lvl="6" rtl="0">
              <a:spcBef>
                <a:spcPts val="0"/>
              </a:spcBef>
              <a:spcAft>
                <a:spcPts val="0"/>
              </a:spcAft>
              <a:buNone/>
              <a:defRPr sz="3800">
                <a:solidFill>
                  <a:srgbClr val="FFFFFF"/>
                </a:solidFill>
                <a:latin typeface="Alegreya Sans Medium"/>
                <a:ea typeface="Alegreya Sans Medium"/>
                <a:cs typeface="Alegreya Sans Medium"/>
                <a:sym typeface="Alegreya Sans Medium"/>
              </a:defRPr>
            </a:lvl7pPr>
            <a:lvl8pPr lvl="7" rtl="0">
              <a:spcBef>
                <a:spcPts val="0"/>
              </a:spcBef>
              <a:spcAft>
                <a:spcPts val="0"/>
              </a:spcAft>
              <a:buNone/>
              <a:defRPr sz="3800">
                <a:solidFill>
                  <a:srgbClr val="FFFFFF"/>
                </a:solidFill>
                <a:latin typeface="Alegreya Sans Medium"/>
                <a:ea typeface="Alegreya Sans Medium"/>
                <a:cs typeface="Alegreya Sans Medium"/>
                <a:sym typeface="Alegreya Sans Medium"/>
              </a:defRPr>
            </a:lvl8pPr>
            <a:lvl9pPr lvl="8" rtl="0">
              <a:spcBef>
                <a:spcPts val="0"/>
              </a:spcBef>
              <a:spcAft>
                <a:spcPts val="0"/>
              </a:spcAft>
              <a:buNone/>
              <a:defRPr sz="3800">
                <a:solidFill>
                  <a:srgbClr val="FFFFFF"/>
                </a:solidFill>
                <a:latin typeface="Alegreya Sans Medium"/>
                <a:ea typeface="Alegreya Sans Medium"/>
                <a:cs typeface="Alegreya Sans Medium"/>
                <a:sym typeface="Alegreya Sans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CAPTION_ONLY_1">
    <p:spTree>
      <p:nvGrpSpPr>
        <p:cNvPr id="1" name="Shape 164"/>
        <p:cNvGrpSpPr/>
        <p:nvPr/>
      </p:nvGrpSpPr>
      <p:grpSpPr>
        <a:xfrm>
          <a:off x="0" y="0"/>
          <a:ext cx="0" cy="0"/>
          <a:chOff x="0" y="0"/>
          <a:chExt cx="0" cy="0"/>
        </a:xfrm>
      </p:grpSpPr>
      <p:pic>
        <p:nvPicPr>
          <p:cNvPr id="165" name="Google Shape;165;p24"/>
          <p:cNvPicPr preferRelativeResize="0"/>
          <p:nvPr/>
        </p:nvPicPr>
        <p:blipFill>
          <a:blip r:embed="rId2">
            <a:alphaModFix/>
          </a:blip>
          <a:stretch>
            <a:fillRect/>
          </a:stretch>
        </p:blipFill>
        <p:spPr>
          <a:xfrm>
            <a:off x="-26587" y="-20525"/>
            <a:ext cx="9197273" cy="5184548"/>
          </a:xfrm>
          <a:prstGeom prst="rect">
            <a:avLst/>
          </a:prstGeom>
          <a:noFill/>
          <a:ln>
            <a:noFill/>
          </a:ln>
        </p:spPr>
      </p:pic>
      <p:sp>
        <p:nvSpPr>
          <p:cNvPr id="166" name="Google Shape;166;p24"/>
          <p:cNvSpPr txBox="1"/>
          <p:nvPr/>
        </p:nvSpPr>
        <p:spPr>
          <a:xfrm>
            <a:off x="6860850" y="1472900"/>
            <a:ext cx="2146800" cy="3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0">
                <a:solidFill>
                  <a:srgbClr val="434343"/>
                </a:solidFill>
                <a:latin typeface="Teko Medium"/>
                <a:ea typeface="Teko Medium"/>
                <a:cs typeface="Teko Medium"/>
                <a:sym typeface="Teko Medium"/>
              </a:rPr>
              <a:t>”</a:t>
            </a:r>
            <a:endParaRPr sz="40000">
              <a:solidFill>
                <a:srgbClr val="434343"/>
              </a:solidFill>
              <a:latin typeface="Teko Medium"/>
              <a:ea typeface="Teko Medium"/>
              <a:cs typeface="Teko Medium"/>
              <a:sym typeface="Teko Medium"/>
            </a:endParaRPr>
          </a:p>
        </p:txBody>
      </p:sp>
      <p:sp>
        <p:nvSpPr>
          <p:cNvPr id="167" name="Google Shape;167;p24"/>
          <p:cNvSpPr txBox="1"/>
          <p:nvPr/>
        </p:nvSpPr>
        <p:spPr>
          <a:xfrm>
            <a:off x="263850" y="-1275600"/>
            <a:ext cx="2146800" cy="3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0">
                <a:solidFill>
                  <a:srgbClr val="434343"/>
                </a:solidFill>
                <a:latin typeface="Teko Medium"/>
                <a:ea typeface="Teko Medium"/>
                <a:cs typeface="Teko Medium"/>
                <a:sym typeface="Teko Medium"/>
              </a:rPr>
              <a:t>“</a:t>
            </a:r>
            <a:endParaRPr sz="40000">
              <a:solidFill>
                <a:srgbClr val="434343"/>
              </a:solidFill>
              <a:latin typeface="Teko Medium"/>
              <a:ea typeface="Teko Medium"/>
              <a:cs typeface="Teko Medium"/>
              <a:sym typeface="Teko Medium"/>
            </a:endParaRPr>
          </a:p>
        </p:txBody>
      </p:sp>
      <p:sp>
        <p:nvSpPr>
          <p:cNvPr id="168" name="Google Shape;168;p24"/>
          <p:cNvSpPr txBox="1">
            <a:spLocks noGrp="1"/>
          </p:cNvSpPr>
          <p:nvPr>
            <p:ph type="subTitle" idx="1"/>
          </p:nvPr>
        </p:nvSpPr>
        <p:spPr>
          <a:xfrm>
            <a:off x="767850" y="736950"/>
            <a:ext cx="7608300" cy="336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500">
                <a:solidFill>
                  <a:srgbClr val="FFFFFF"/>
                </a:solidFill>
                <a:latin typeface="Teko"/>
                <a:ea typeface="Teko"/>
                <a:cs typeface="Teko"/>
                <a:sym typeface="Teko"/>
              </a:defRPr>
            </a:lvl1pPr>
            <a:lvl2pPr lvl="1" rtl="0">
              <a:spcBef>
                <a:spcPts val="0"/>
              </a:spcBef>
              <a:spcAft>
                <a:spcPts val="0"/>
              </a:spcAft>
              <a:buNone/>
              <a:defRPr sz="3800">
                <a:solidFill>
                  <a:srgbClr val="FFFFFF"/>
                </a:solidFill>
                <a:latin typeface="Alegreya Sans Medium"/>
                <a:ea typeface="Alegreya Sans Medium"/>
                <a:cs typeface="Alegreya Sans Medium"/>
                <a:sym typeface="Alegreya Sans Medium"/>
              </a:defRPr>
            </a:lvl2pPr>
            <a:lvl3pPr lvl="2" rtl="0">
              <a:spcBef>
                <a:spcPts val="0"/>
              </a:spcBef>
              <a:spcAft>
                <a:spcPts val="0"/>
              </a:spcAft>
              <a:buNone/>
              <a:defRPr sz="3800">
                <a:solidFill>
                  <a:srgbClr val="FFFFFF"/>
                </a:solidFill>
                <a:latin typeface="Alegreya Sans Medium"/>
                <a:ea typeface="Alegreya Sans Medium"/>
                <a:cs typeface="Alegreya Sans Medium"/>
                <a:sym typeface="Alegreya Sans Medium"/>
              </a:defRPr>
            </a:lvl3pPr>
            <a:lvl4pPr lvl="3" rtl="0">
              <a:spcBef>
                <a:spcPts val="0"/>
              </a:spcBef>
              <a:spcAft>
                <a:spcPts val="0"/>
              </a:spcAft>
              <a:buNone/>
              <a:defRPr sz="3800">
                <a:solidFill>
                  <a:srgbClr val="FFFFFF"/>
                </a:solidFill>
                <a:latin typeface="Alegreya Sans Medium"/>
                <a:ea typeface="Alegreya Sans Medium"/>
                <a:cs typeface="Alegreya Sans Medium"/>
                <a:sym typeface="Alegreya Sans Medium"/>
              </a:defRPr>
            </a:lvl4pPr>
            <a:lvl5pPr lvl="4" rtl="0">
              <a:spcBef>
                <a:spcPts val="0"/>
              </a:spcBef>
              <a:spcAft>
                <a:spcPts val="0"/>
              </a:spcAft>
              <a:buNone/>
              <a:defRPr sz="3800">
                <a:solidFill>
                  <a:srgbClr val="FFFFFF"/>
                </a:solidFill>
                <a:latin typeface="Alegreya Sans Medium"/>
                <a:ea typeface="Alegreya Sans Medium"/>
                <a:cs typeface="Alegreya Sans Medium"/>
                <a:sym typeface="Alegreya Sans Medium"/>
              </a:defRPr>
            </a:lvl5pPr>
            <a:lvl6pPr lvl="5" rtl="0">
              <a:spcBef>
                <a:spcPts val="0"/>
              </a:spcBef>
              <a:spcAft>
                <a:spcPts val="0"/>
              </a:spcAft>
              <a:buNone/>
              <a:defRPr sz="3800">
                <a:solidFill>
                  <a:srgbClr val="FFFFFF"/>
                </a:solidFill>
                <a:latin typeface="Alegreya Sans Medium"/>
                <a:ea typeface="Alegreya Sans Medium"/>
                <a:cs typeface="Alegreya Sans Medium"/>
                <a:sym typeface="Alegreya Sans Medium"/>
              </a:defRPr>
            </a:lvl6pPr>
            <a:lvl7pPr lvl="6" rtl="0">
              <a:spcBef>
                <a:spcPts val="0"/>
              </a:spcBef>
              <a:spcAft>
                <a:spcPts val="0"/>
              </a:spcAft>
              <a:buNone/>
              <a:defRPr sz="3800">
                <a:solidFill>
                  <a:srgbClr val="FFFFFF"/>
                </a:solidFill>
                <a:latin typeface="Alegreya Sans Medium"/>
                <a:ea typeface="Alegreya Sans Medium"/>
                <a:cs typeface="Alegreya Sans Medium"/>
                <a:sym typeface="Alegreya Sans Medium"/>
              </a:defRPr>
            </a:lvl7pPr>
            <a:lvl8pPr lvl="7" rtl="0">
              <a:spcBef>
                <a:spcPts val="0"/>
              </a:spcBef>
              <a:spcAft>
                <a:spcPts val="0"/>
              </a:spcAft>
              <a:buNone/>
              <a:defRPr sz="3800">
                <a:solidFill>
                  <a:srgbClr val="FFFFFF"/>
                </a:solidFill>
                <a:latin typeface="Alegreya Sans Medium"/>
                <a:ea typeface="Alegreya Sans Medium"/>
                <a:cs typeface="Alegreya Sans Medium"/>
                <a:sym typeface="Alegreya Sans Medium"/>
              </a:defRPr>
            </a:lvl8pPr>
            <a:lvl9pPr lvl="8" rtl="0">
              <a:spcBef>
                <a:spcPts val="0"/>
              </a:spcBef>
              <a:spcAft>
                <a:spcPts val="0"/>
              </a:spcAft>
              <a:buNone/>
              <a:defRPr sz="3800">
                <a:solidFill>
                  <a:srgbClr val="FFFFFF"/>
                </a:solidFill>
                <a:latin typeface="Alegreya Sans Medium"/>
                <a:ea typeface="Alegreya Sans Medium"/>
                <a:cs typeface="Alegreya Sans Medium"/>
                <a:sym typeface="Alegreya Sans Medium"/>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ull Page Slide (Image)">
  <p:cSld name="CAPTION_ONLY_1_1_2">
    <p:spTree>
      <p:nvGrpSpPr>
        <p:cNvPr id="1" name="Shape 169"/>
        <p:cNvGrpSpPr/>
        <p:nvPr/>
      </p:nvGrpSpPr>
      <p:grpSpPr>
        <a:xfrm>
          <a:off x="0" y="0"/>
          <a:ext cx="0" cy="0"/>
          <a:chOff x="0" y="0"/>
          <a:chExt cx="0" cy="0"/>
        </a:xfrm>
      </p:grpSpPr>
      <p:pic>
        <p:nvPicPr>
          <p:cNvPr id="170" name="Google Shape;170;p25"/>
          <p:cNvPicPr preferRelativeResize="0"/>
          <p:nvPr/>
        </p:nvPicPr>
        <p:blipFill>
          <a:blip r:embed="rId2">
            <a:alphaModFix/>
          </a:blip>
          <a:stretch>
            <a:fillRect/>
          </a:stretch>
        </p:blipFill>
        <p:spPr>
          <a:xfrm>
            <a:off x="-26587" y="-20525"/>
            <a:ext cx="9197273" cy="5184548"/>
          </a:xfrm>
          <a:prstGeom prst="rect">
            <a:avLst/>
          </a:prstGeom>
          <a:noFill/>
          <a:ln>
            <a:noFill/>
          </a:ln>
        </p:spPr>
      </p:pic>
      <p:sp>
        <p:nvSpPr>
          <p:cNvPr id="171" name="Google Shape;171;p25"/>
          <p:cNvSpPr/>
          <p:nvPr/>
        </p:nvSpPr>
        <p:spPr>
          <a:xfrm>
            <a:off x="225800" y="258750"/>
            <a:ext cx="8692500" cy="462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ull Page Slide (Image) 1">
  <p:cSld name="CAPTION_ONLY_1_1_2_2">
    <p:spTree>
      <p:nvGrpSpPr>
        <p:cNvPr id="1" name="Shape 172"/>
        <p:cNvGrpSpPr/>
        <p:nvPr/>
      </p:nvGrpSpPr>
      <p:grpSpPr>
        <a:xfrm>
          <a:off x="0" y="0"/>
          <a:ext cx="0" cy="0"/>
          <a:chOff x="0" y="0"/>
          <a:chExt cx="0" cy="0"/>
        </a:xfrm>
      </p:grpSpPr>
      <p:pic>
        <p:nvPicPr>
          <p:cNvPr id="173" name="Google Shape;173;p26"/>
          <p:cNvPicPr preferRelativeResize="0"/>
          <p:nvPr/>
        </p:nvPicPr>
        <p:blipFill>
          <a:blip r:embed="rId2">
            <a:alphaModFix/>
          </a:blip>
          <a:stretch>
            <a:fillRect/>
          </a:stretch>
        </p:blipFill>
        <p:spPr>
          <a:xfrm>
            <a:off x="-26637" y="-20525"/>
            <a:ext cx="9197273" cy="5184548"/>
          </a:xfrm>
          <a:prstGeom prst="rect">
            <a:avLst/>
          </a:prstGeom>
          <a:noFill/>
          <a:ln>
            <a:noFill/>
          </a:ln>
        </p:spPr>
      </p:pic>
      <p:sp>
        <p:nvSpPr>
          <p:cNvPr id="174" name="Google Shape;174;p26"/>
          <p:cNvSpPr/>
          <p:nvPr/>
        </p:nvSpPr>
        <p:spPr>
          <a:xfrm>
            <a:off x="4573775" y="258750"/>
            <a:ext cx="4344600" cy="462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txBox="1">
            <a:spLocks noGrp="1"/>
          </p:cNvSpPr>
          <p:nvPr>
            <p:ph type="subTitle" idx="1"/>
          </p:nvPr>
        </p:nvSpPr>
        <p:spPr>
          <a:xfrm>
            <a:off x="452525" y="258850"/>
            <a:ext cx="3699300" cy="2313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3200">
                <a:solidFill>
                  <a:srgbClr val="AD182B"/>
                </a:solidFill>
                <a:latin typeface="Source Code Pro"/>
                <a:ea typeface="Source Code Pro"/>
                <a:cs typeface="Source Code Pro"/>
                <a:sym typeface="Source Code Pro"/>
              </a:defRPr>
            </a:lvl1pPr>
            <a:lvl2pPr lvl="1" rtl="0">
              <a:spcBef>
                <a:spcPts val="0"/>
              </a:spcBef>
              <a:spcAft>
                <a:spcPts val="0"/>
              </a:spcAft>
              <a:buNone/>
              <a:defRPr sz="3200">
                <a:solidFill>
                  <a:schemeClr val="dk1"/>
                </a:solidFill>
              </a:defRPr>
            </a:lvl2pPr>
            <a:lvl3pPr lvl="2" rtl="0">
              <a:spcBef>
                <a:spcPts val="0"/>
              </a:spcBef>
              <a:spcAft>
                <a:spcPts val="0"/>
              </a:spcAft>
              <a:buNone/>
              <a:defRPr sz="3200">
                <a:solidFill>
                  <a:schemeClr val="dk1"/>
                </a:solidFill>
              </a:defRPr>
            </a:lvl3pPr>
            <a:lvl4pPr lvl="3" rtl="0">
              <a:spcBef>
                <a:spcPts val="0"/>
              </a:spcBef>
              <a:spcAft>
                <a:spcPts val="0"/>
              </a:spcAft>
              <a:buNone/>
              <a:defRPr sz="3200">
                <a:solidFill>
                  <a:schemeClr val="dk1"/>
                </a:solidFill>
              </a:defRPr>
            </a:lvl4pPr>
            <a:lvl5pPr lvl="4" rtl="0">
              <a:spcBef>
                <a:spcPts val="0"/>
              </a:spcBef>
              <a:spcAft>
                <a:spcPts val="0"/>
              </a:spcAft>
              <a:buNone/>
              <a:defRPr sz="3200">
                <a:solidFill>
                  <a:schemeClr val="dk1"/>
                </a:solidFill>
              </a:defRPr>
            </a:lvl5pPr>
            <a:lvl6pPr lvl="5" rtl="0">
              <a:spcBef>
                <a:spcPts val="0"/>
              </a:spcBef>
              <a:spcAft>
                <a:spcPts val="0"/>
              </a:spcAft>
              <a:buNone/>
              <a:defRPr sz="3200">
                <a:solidFill>
                  <a:schemeClr val="dk1"/>
                </a:solidFill>
              </a:defRPr>
            </a:lvl6pPr>
            <a:lvl7pPr lvl="6" rtl="0">
              <a:spcBef>
                <a:spcPts val="0"/>
              </a:spcBef>
              <a:spcAft>
                <a:spcPts val="0"/>
              </a:spcAft>
              <a:buNone/>
              <a:defRPr sz="3200">
                <a:solidFill>
                  <a:schemeClr val="dk1"/>
                </a:solidFill>
              </a:defRPr>
            </a:lvl7pPr>
            <a:lvl8pPr lvl="7" rtl="0">
              <a:spcBef>
                <a:spcPts val="0"/>
              </a:spcBef>
              <a:spcAft>
                <a:spcPts val="0"/>
              </a:spcAft>
              <a:buNone/>
              <a:defRPr sz="3200">
                <a:solidFill>
                  <a:schemeClr val="dk1"/>
                </a:solidFill>
              </a:defRPr>
            </a:lvl8pPr>
            <a:lvl9pPr lvl="8" rtl="0">
              <a:spcBef>
                <a:spcPts val="0"/>
              </a:spcBef>
              <a:spcAft>
                <a:spcPts val="0"/>
              </a:spcAft>
              <a:buNone/>
              <a:defRPr sz="3200">
                <a:solidFill>
                  <a:schemeClr val="dk1"/>
                </a:solidFill>
              </a:defRPr>
            </a:lvl9pPr>
          </a:lstStyle>
          <a:p>
            <a:endParaRPr/>
          </a:p>
        </p:txBody>
      </p:sp>
      <p:sp>
        <p:nvSpPr>
          <p:cNvPr id="176" name="Google Shape;176;p26"/>
          <p:cNvSpPr txBox="1">
            <a:spLocks noGrp="1"/>
          </p:cNvSpPr>
          <p:nvPr>
            <p:ph type="subTitle" idx="2"/>
          </p:nvPr>
        </p:nvSpPr>
        <p:spPr>
          <a:xfrm>
            <a:off x="452525" y="2876650"/>
            <a:ext cx="3699300" cy="147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latin typeface="Source Code Pro"/>
                <a:ea typeface="Source Code Pro"/>
                <a:cs typeface="Source Code Pro"/>
                <a:sym typeface="Source Code Pro"/>
              </a:defRPr>
            </a:lvl1pPr>
            <a:lvl2pPr lvl="1" rtl="0">
              <a:spcBef>
                <a:spcPts val="0"/>
              </a:spcBef>
              <a:spcAft>
                <a:spcPts val="0"/>
              </a:spcAft>
              <a:buNone/>
              <a:defRPr sz="3200">
                <a:solidFill>
                  <a:schemeClr val="dk1"/>
                </a:solidFill>
              </a:defRPr>
            </a:lvl2pPr>
            <a:lvl3pPr lvl="2" rtl="0">
              <a:spcBef>
                <a:spcPts val="0"/>
              </a:spcBef>
              <a:spcAft>
                <a:spcPts val="0"/>
              </a:spcAft>
              <a:buNone/>
              <a:defRPr sz="3200">
                <a:solidFill>
                  <a:schemeClr val="dk1"/>
                </a:solidFill>
              </a:defRPr>
            </a:lvl3pPr>
            <a:lvl4pPr lvl="3" rtl="0">
              <a:spcBef>
                <a:spcPts val="0"/>
              </a:spcBef>
              <a:spcAft>
                <a:spcPts val="0"/>
              </a:spcAft>
              <a:buNone/>
              <a:defRPr sz="3200">
                <a:solidFill>
                  <a:schemeClr val="dk1"/>
                </a:solidFill>
              </a:defRPr>
            </a:lvl4pPr>
            <a:lvl5pPr lvl="4" rtl="0">
              <a:spcBef>
                <a:spcPts val="0"/>
              </a:spcBef>
              <a:spcAft>
                <a:spcPts val="0"/>
              </a:spcAft>
              <a:buNone/>
              <a:defRPr sz="3200">
                <a:solidFill>
                  <a:schemeClr val="dk1"/>
                </a:solidFill>
              </a:defRPr>
            </a:lvl5pPr>
            <a:lvl6pPr lvl="5" rtl="0">
              <a:spcBef>
                <a:spcPts val="0"/>
              </a:spcBef>
              <a:spcAft>
                <a:spcPts val="0"/>
              </a:spcAft>
              <a:buNone/>
              <a:defRPr sz="3200">
                <a:solidFill>
                  <a:schemeClr val="dk1"/>
                </a:solidFill>
              </a:defRPr>
            </a:lvl6pPr>
            <a:lvl7pPr lvl="6" rtl="0">
              <a:spcBef>
                <a:spcPts val="0"/>
              </a:spcBef>
              <a:spcAft>
                <a:spcPts val="0"/>
              </a:spcAft>
              <a:buNone/>
              <a:defRPr sz="3200">
                <a:solidFill>
                  <a:schemeClr val="dk1"/>
                </a:solidFill>
              </a:defRPr>
            </a:lvl7pPr>
            <a:lvl8pPr lvl="7" rtl="0">
              <a:spcBef>
                <a:spcPts val="0"/>
              </a:spcBef>
              <a:spcAft>
                <a:spcPts val="0"/>
              </a:spcAft>
              <a:buNone/>
              <a:defRPr sz="3200">
                <a:solidFill>
                  <a:schemeClr val="dk1"/>
                </a:solidFill>
              </a:defRPr>
            </a:lvl8pPr>
            <a:lvl9pPr lvl="8" rtl="0">
              <a:spcBef>
                <a:spcPts val="0"/>
              </a:spcBef>
              <a:spcAft>
                <a:spcPts val="0"/>
              </a:spcAft>
              <a:buNone/>
              <a:defRPr sz="3200">
                <a:solidFill>
                  <a:schemeClr val="dk1"/>
                </a:solidFill>
              </a:defRPr>
            </a:lvl9pPr>
          </a:lstStyle>
          <a:p>
            <a:endParaRPr/>
          </a:p>
        </p:txBody>
      </p:sp>
      <p:sp>
        <p:nvSpPr>
          <p:cNvPr id="177" name="Google Shape;177;p26"/>
          <p:cNvSpPr txBox="1">
            <a:spLocks noGrp="1"/>
          </p:cNvSpPr>
          <p:nvPr>
            <p:ph type="subTitle" idx="3"/>
          </p:nvPr>
        </p:nvSpPr>
        <p:spPr>
          <a:xfrm>
            <a:off x="5053175" y="579001"/>
            <a:ext cx="3538200" cy="398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sz="1000" b="1">
                <a:latin typeface="Alegreya Sans"/>
                <a:ea typeface="Alegreya Sans"/>
                <a:cs typeface="Alegreya Sans"/>
                <a:sym typeface="Alegreya Sans"/>
              </a:defRPr>
            </a:lvl2pPr>
            <a:lvl3pPr lvl="2" rtl="0">
              <a:spcBef>
                <a:spcPts val="0"/>
              </a:spcBef>
              <a:spcAft>
                <a:spcPts val="0"/>
              </a:spcAft>
              <a:buNone/>
              <a:defRPr sz="1000" b="1">
                <a:latin typeface="Alegreya Sans"/>
                <a:ea typeface="Alegreya Sans"/>
                <a:cs typeface="Alegreya Sans"/>
                <a:sym typeface="Alegreya Sans"/>
              </a:defRPr>
            </a:lvl3pPr>
            <a:lvl4pPr lvl="3" rtl="0">
              <a:spcBef>
                <a:spcPts val="0"/>
              </a:spcBef>
              <a:spcAft>
                <a:spcPts val="0"/>
              </a:spcAft>
              <a:buNone/>
              <a:defRPr sz="1000" b="1">
                <a:latin typeface="Alegreya Sans"/>
                <a:ea typeface="Alegreya Sans"/>
                <a:cs typeface="Alegreya Sans"/>
                <a:sym typeface="Alegreya Sans"/>
              </a:defRPr>
            </a:lvl4pPr>
            <a:lvl5pPr lvl="4" rtl="0">
              <a:spcBef>
                <a:spcPts val="0"/>
              </a:spcBef>
              <a:spcAft>
                <a:spcPts val="0"/>
              </a:spcAft>
              <a:buNone/>
              <a:defRPr sz="1000" b="1">
                <a:latin typeface="Alegreya Sans"/>
                <a:ea typeface="Alegreya Sans"/>
                <a:cs typeface="Alegreya Sans"/>
                <a:sym typeface="Alegreya Sans"/>
              </a:defRPr>
            </a:lvl5pPr>
            <a:lvl6pPr lvl="5" rtl="0">
              <a:spcBef>
                <a:spcPts val="0"/>
              </a:spcBef>
              <a:spcAft>
                <a:spcPts val="0"/>
              </a:spcAft>
              <a:buNone/>
              <a:defRPr sz="1000" b="1">
                <a:latin typeface="Alegreya Sans"/>
                <a:ea typeface="Alegreya Sans"/>
                <a:cs typeface="Alegreya Sans"/>
                <a:sym typeface="Alegreya Sans"/>
              </a:defRPr>
            </a:lvl6pPr>
            <a:lvl7pPr lvl="6" rtl="0">
              <a:spcBef>
                <a:spcPts val="0"/>
              </a:spcBef>
              <a:spcAft>
                <a:spcPts val="0"/>
              </a:spcAft>
              <a:buNone/>
              <a:defRPr sz="1000" b="1">
                <a:latin typeface="Alegreya Sans"/>
                <a:ea typeface="Alegreya Sans"/>
                <a:cs typeface="Alegreya Sans"/>
                <a:sym typeface="Alegreya Sans"/>
              </a:defRPr>
            </a:lvl7pPr>
            <a:lvl8pPr lvl="7" rtl="0">
              <a:spcBef>
                <a:spcPts val="0"/>
              </a:spcBef>
              <a:spcAft>
                <a:spcPts val="0"/>
              </a:spcAft>
              <a:buNone/>
              <a:defRPr sz="1000" b="1">
                <a:latin typeface="Alegreya Sans"/>
                <a:ea typeface="Alegreya Sans"/>
                <a:cs typeface="Alegreya Sans"/>
                <a:sym typeface="Alegreya Sans"/>
              </a:defRPr>
            </a:lvl8pPr>
            <a:lvl9pPr lvl="8" rtl="0">
              <a:spcBef>
                <a:spcPts val="0"/>
              </a:spcBef>
              <a:spcAft>
                <a:spcPts val="0"/>
              </a:spcAft>
              <a:buNone/>
              <a:defRPr sz="1000" b="1">
                <a:latin typeface="Alegreya Sans"/>
                <a:ea typeface="Alegreya Sans"/>
                <a:cs typeface="Alegreya Sans"/>
                <a:sym typeface="Alegreya Sans"/>
              </a:defRPr>
            </a:lvl9pPr>
          </a:lstStyle>
          <a:p>
            <a:endParaRPr/>
          </a:p>
        </p:txBody>
      </p:sp>
      <p:cxnSp>
        <p:nvCxnSpPr>
          <p:cNvPr id="178" name="Google Shape;178;p26"/>
          <p:cNvCxnSpPr/>
          <p:nvPr/>
        </p:nvCxnSpPr>
        <p:spPr>
          <a:xfrm>
            <a:off x="1004437" y="2707251"/>
            <a:ext cx="2731200" cy="0"/>
          </a:xfrm>
          <a:prstGeom prst="straightConnector1">
            <a:avLst/>
          </a:prstGeom>
          <a:noFill/>
          <a:ln w="9525" cap="flat" cmpd="sng">
            <a:solidFill>
              <a:srgbClr val="FFFFFF">
                <a:alpha val="50980"/>
              </a:srgbClr>
            </a:solidFill>
            <a:prstDash val="solid"/>
            <a:miter lim="8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ogo Slide">
  <p:cSld name="CAPTION_ONLY_1_1_2_1">
    <p:spTree>
      <p:nvGrpSpPr>
        <p:cNvPr id="1" name="Shape 179"/>
        <p:cNvGrpSpPr/>
        <p:nvPr/>
      </p:nvGrpSpPr>
      <p:grpSpPr>
        <a:xfrm>
          <a:off x="0" y="0"/>
          <a:ext cx="0" cy="0"/>
          <a:chOff x="0" y="0"/>
          <a:chExt cx="0" cy="0"/>
        </a:xfrm>
      </p:grpSpPr>
      <p:pic>
        <p:nvPicPr>
          <p:cNvPr id="180" name="Google Shape;180;p27"/>
          <p:cNvPicPr preferRelativeResize="0"/>
          <p:nvPr/>
        </p:nvPicPr>
        <p:blipFill>
          <a:blip r:embed="rId2">
            <a:alphaModFix/>
          </a:blip>
          <a:stretch>
            <a:fillRect/>
          </a:stretch>
        </p:blipFill>
        <p:spPr>
          <a:xfrm>
            <a:off x="-26587" y="-20525"/>
            <a:ext cx="9197273" cy="5184548"/>
          </a:xfrm>
          <a:prstGeom prst="rect">
            <a:avLst/>
          </a:prstGeom>
          <a:noFill/>
          <a:ln>
            <a:noFill/>
          </a:ln>
        </p:spPr>
      </p:pic>
      <p:sp>
        <p:nvSpPr>
          <p:cNvPr id="181" name="Google Shape;181;p27"/>
          <p:cNvSpPr/>
          <p:nvPr/>
        </p:nvSpPr>
        <p:spPr>
          <a:xfrm>
            <a:off x="225800" y="258750"/>
            <a:ext cx="8692500" cy="462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txBox="1">
            <a:spLocks noGrp="1"/>
          </p:cNvSpPr>
          <p:nvPr>
            <p:ph type="subTitle" idx="1"/>
          </p:nvPr>
        </p:nvSpPr>
        <p:spPr>
          <a:xfrm>
            <a:off x="1262400" y="339250"/>
            <a:ext cx="6619200" cy="72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a:latin typeface="Teko"/>
                <a:ea typeface="Teko"/>
                <a:cs typeface="Teko"/>
                <a:sym typeface="Teko"/>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a:endParaRPr/>
          </a:p>
        </p:txBody>
      </p:sp>
      <p:sp>
        <p:nvSpPr>
          <p:cNvPr id="183" name="Google Shape;183;p27"/>
          <p:cNvSpPr txBox="1">
            <a:spLocks noGrp="1"/>
          </p:cNvSpPr>
          <p:nvPr>
            <p:ph type="subTitle" idx="2"/>
          </p:nvPr>
        </p:nvSpPr>
        <p:spPr>
          <a:xfrm>
            <a:off x="874800" y="1160100"/>
            <a:ext cx="7394400" cy="79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27"/>
          <p:cNvSpPr txBox="1">
            <a:spLocks noGrp="1"/>
          </p:cNvSpPr>
          <p:nvPr>
            <p:ph type="sldNum" idx="12"/>
          </p:nvPr>
        </p:nvSpPr>
        <p:spPr>
          <a:xfrm>
            <a:off x="8170884" y="44450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Slide">
  <p:cSld name="CAPTION_ONLY_1_1_1">
    <p:spTree>
      <p:nvGrpSpPr>
        <p:cNvPr id="1" name="Shape 185"/>
        <p:cNvGrpSpPr/>
        <p:nvPr/>
      </p:nvGrpSpPr>
      <p:grpSpPr>
        <a:xfrm>
          <a:off x="0" y="0"/>
          <a:ext cx="0" cy="0"/>
          <a:chOff x="0" y="0"/>
          <a:chExt cx="0" cy="0"/>
        </a:xfrm>
      </p:grpSpPr>
      <p:pic>
        <p:nvPicPr>
          <p:cNvPr id="186" name="Google Shape;186;p28"/>
          <p:cNvPicPr preferRelativeResize="0"/>
          <p:nvPr/>
        </p:nvPicPr>
        <p:blipFill rotWithShape="1">
          <a:blip r:embed="rId2">
            <a:alphaModFix/>
          </a:blip>
          <a:srcRect b="49947"/>
          <a:stretch/>
        </p:blipFill>
        <p:spPr>
          <a:xfrm>
            <a:off x="-26575" y="-20525"/>
            <a:ext cx="9197250" cy="25950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7"/>
        <p:cNvGrpSpPr/>
        <p:nvPr/>
      </p:nvGrpSpPr>
      <p:grpSpPr>
        <a:xfrm>
          <a:off x="0" y="0"/>
          <a:ext cx="0" cy="0"/>
          <a:chOff x="0" y="0"/>
          <a:chExt cx="0" cy="0"/>
        </a:xfrm>
      </p:grpSpPr>
      <p:sp>
        <p:nvSpPr>
          <p:cNvPr id="188" name="Google Shape;188;p29"/>
          <p:cNvSpPr txBox="1">
            <a:spLocks noGrp="1"/>
          </p:cNvSpPr>
          <p:nvPr>
            <p:ph type="subTitle" idx="1"/>
          </p:nvPr>
        </p:nvSpPr>
        <p:spPr>
          <a:xfrm>
            <a:off x="767850" y="1317500"/>
            <a:ext cx="7608300" cy="200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800" b="1">
                <a:solidFill>
                  <a:srgbClr val="FFFFFF"/>
                </a:solidFill>
                <a:latin typeface="Alegreya Sans"/>
                <a:ea typeface="Alegreya Sans"/>
                <a:cs typeface="Alegreya Sans"/>
                <a:sym typeface="Alegreya Sans"/>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
        <p:nvSpPr>
          <p:cNvPr id="189" name="Google Shape;18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buNone/>
              <a:defRPr>
                <a:solidFill>
                  <a:srgbClr val="FFFFFF"/>
                </a:solidFill>
                <a:latin typeface="Alegreya Sans"/>
                <a:ea typeface="Alegreya Sans"/>
                <a:cs typeface="Alegreya Sans"/>
                <a:sym typeface="Alegreya Sans"/>
              </a:defRPr>
            </a:lvl1pPr>
            <a:lvl2pPr lvl="1">
              <a:buNone/>
              <a:defRPr>
                <a:solidFill>
                  <a:srgbClr val="FFFFFF"/>
                </a:solidFill>
                <a:latin typeface="Alegreya Sans"/>
                <a:ea typeface="Alegreya Sans"/>
                <a:cs typeface="Alegreya Sans"/>
                <a:sym typeface="Alegreya Sans"/>
              </a:defRPr>
            </a:lvl2pPr>
            <a:lvl3pPr lvl="2">
              <a:buNone/>
              <a:defRPr>
                <a:solidFill>
                  <a:srgbClr val="FFFFFF"/>
                </a:solidFill>
                <a:latin typeface="Alegreya Sans"/>
                <a:ea typeface="Alegreya Sans"/>
                <a:cs typeface="Alegreya Sans"/>
                <a:sym typeface="Alegreya Sans"/>
              </a:defRPr>
            </a:lvl3pPr>
            <a:lvl4pPr lvl="3">
              <a:buNone/>
              <a:defRPr>
                <a:solidFill>
                  <a:srgbClr val="FFFFFF"/>
                </a:solidFill>
                <a:latin typeface="Alegreya Sans"/>
                <a:ea typeface="Alegreya Sans"/>
                <a:cs typeface="Alegreya Sans"/>
                <a:sym typeface="Alegreya Sans"/>
              </a:defRPr>
            </a:lvl4pPr>
            <a:lvl5pPr lvl="4">
              <a:buNone/>
              <a:defRPr>
                <a:solidFill>
                  <a:srgbClr val="FFFFFF"/>
                </a:solidFill>
                <a:latin typeface="Alegreya Sans"/>
                <a:ea typeface="Alegreya Sans"/>
                <a:cs typeface="Alegreya Sans"/>
                <a:sym typeface="Alegreya Sans"/>
              </a:defRPr>
            </a:lvl5pPr>
            <a:lvl6pPr lvl="5">
              <a:buNone/>
              <a:defRPr>
                <a:solidFill>
                  <a:srgbClr val="FFFFFF"/>
                </a:solidFill>
                <a:latin typeface="Alegreya Sans"/>
                <a:ea typeface="Alegreya Sans"/>
                <a:cs typeface="Alegreya Sans"/>
                <a:sym typeface="Alegreya Sans"/>
              </a:defRPr>
            </a:lvl6pPr>
            <a:lvl7pPr lvl="6">
              <a:buNone/>
              <a:defRPr>
                <a:solidFill>
                  <a:srgbClr val="FFFFFF"/>
                </a:solidFill>
                <a:latin typeface="Alegreya Sans"/>
                <a:ea typeface="Alegreya Sans"/>
                <a:cs typeface="Alegreya Sans"/>
                <a:sym typeface="Alegreya Sans"/>
              </a:defRPr>
            </a:lvl7pPr>
            <a:lvl8pPr lvl="7">
              <a:buNone/>
              <a:defRPr>
                <a:solidFill>
                  <a:srgbClr val="FFFFFF"/>
                </a:solidFill>
                <a:latin typeface="Alegreya Sans"/>
                <a:ea typeface="Alegreya Sans"/>
                <a:cs typeface="Alegreya Sans"/>
                <a:sym typeface="Alegreya Sans"/>
              </a:defRPr>
            </a:lvl8pPr>
            <a:lvl9pPr lvl="8">
              <a:buNone/>
              <a:defRPr>
                <a:solidFill>
                  <a:srgbClr val="FFFFFF"/>
                </a:solidFill>
                <a:latin typeface="Alegreya Sans"/>
                <a:ea typeface="Alegreya Sans"/>
                <a:cs typeface="Alegreya Sans"/>
                <a:sym typeface="Alegreya Sans"/>
              </a:defRPr>
            </a:lvl9pPr>
          </a:lstStyle>
          <a:p>
            <a:pPr marL="0" lvl="0" indent="0" algn="l" rtl="0">
              <a:spcBef>
                <a:spcPts val="0"/>
              </a:spcBef>
              <a:spcAft>
                <a:spcPts val="0"/>
              </a:spcAft>
              <a:buNone/>
            </a:pPr>
            <a:fld id="{00000000-1234-1234-1234-123412341234}" type="slidenum">
              <a:rPr lang="en"/>
              <a:t>‹#›</a:t>
            </a:fld>
            <a:endParaRPr/>
          </a:p>
        </p:txBody>
      </p:sp>
      <p:sp>
        <p:nvSpPr>
          <p:cNvPr id="190" name="Google Shape;190;p29"/>
          <p:cNvSpPr txBox="1">
            <a:spLocks noGrp="1"/>
          </p:cNvSpPr>
          <p:nvPr>
            <p:ph type="sldNum" idx="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act ONE">
  <p:cSld name="BLANK_1">
    <p:spTree>
      <p:nvGrpSpPr>
        <p:cNvPr id="1" name="Shape 191"/>
        <p:cNvGrpSpPr/>
        <p:nvPr/>
      </p:nvGrpSpPr>
      <p:grpSpPr>
        <a:xfrm>
          <a:off x="0" y="0"/>
          <a:ext cx="0" cy="0"/>
          <a:chOff x="0" y="0"/>
          <a:chExt cx="0" cy="0"/>
        </a:xfrm>
      </p:grpSpPr>
      <p:pic>
        <p:nvPicPr>
          <p:cNvPr id="192" name="Google Shape;192;p30"/>
          <p:cNvPicPr preferRelativeResize="0"/>
          <p:nvPr/>
        </p:nvPicPr>
        <p:blipFill rotWithShape="1">
          <a:blip r:embed="rId2">
            <a:alphaModFix/>
          </a:blip>
          <a:srcRect r="78156"/>
          <a:stretch/>
        </p:blipFill>
        <p:spPr>
          <a:xfrm>
            <a:off x="-50172" y="-20525"/>
            <a:ext cx="2008973" cy="5184548"/>
          </a:xfrm>
          <a:prstGeom prst="rect">
            <a:avLst/>
          </a:prstGeom>
          <a:noFill/>
          <a:ln>
            <a:noFill/>
          </a:ln>
        </p:spPr>
      </p:pic>
      <p:sp>
        <p:nvSpPr>
          <p:cNvPr id="193" name="Google Shape;193;p30"/>
          <p:cNvSpPr/>
          <p:nvPr/>
        </p:nvSpPr>
        <p:spPr>
          <a:xfrm>
            <a:off x="846533" y="1507330"/>
            <a:ext cx="2271600" cy="22716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94" name="Google Shape;194;p30"/>
          <p:cNvSpPr txBox="1">
            <a:spLocks noGrp="1"/>
          </p:cNvSpPr>
          <p:nvPr>
            <p:ph type="subTitle" idx="1"/>
          </p:nvPr>
        </p:nvSpPr>
        <p:spPr>
          <a:xfrm>
            <a:off x="3298750" y="644050"/>
            <a:ext cx="5192400" cy="725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4200">
                <a:latin typeface="Teko"/>
                <a:ea typeface="Teko"/>
                <a:cs typeface="Teko"/>
                <a:sym typeface="Teko"/>
              </a:defRPr>
            </a:lvl1pPr>
            <a:lvl2pPr lvl="1" algn="ctr" rtl="0">
              <a:spcBef>
                <a:spcPts val="0"/>
              </a:spcBef>
              <a:spcAft>
                <a:spcPts val="0"/>
              </a:spcAft>
              <a:buNone/>
              <a:defRPr sz="2800"/>
            </a:lvl2pPr>
            <a:lvl3pPr lvl="2" algn="ctr" rtl="0">
              <a:spcBef>
                <a:spcPts val="0"/>
              </a:spcBef>
              <a:spcAft>
                <a:spcPts val="0"/>
              </a:spcAft>
              <a:buNone/>
              <a:defRPr sz="2800"/>
            </a:lvl3pPr>
            <a:lvl4pPr lvl="3" algn="ctr" rtl="0">
              <a:spcBef>
                <a:spcPts val="0"/>
              </a:spcBef>
              <a:spcAft>
                <a:spcPts val="0"/>
              </a:spcAft>
              <a:buNone/>
              <a:defRPr sz="2800"/>
            </a:lvl4pPr>
            <a:lvl5pPr lvl="4" algn="ctr" rtl="0">
              <a:spcBef>
                <a:spcPts val="0"/>
              </a:spcBef>
              <a:spcAft>
                <a:spcPts val="0"/>
              </a:spcAft>
              <a:buNone/>
              <a:defRPr sz="2800"/>
            </a:lvl5pPr>
            <a:lvl6pPr lvl="5" algn="ctr" rtl="0">
              <a:spcBef>
                <a:spcPts val="0"/>
              </a:spcBef>
              <a:spcAft>
                <a:spcPts val="0"/>
              </a:spcAft>
              <a:buNone/>
              <a:defRPr sz="2800"/>
            </a:lvl6pPr>
            <a:lvl7pPr lvl="6" algn="ctr" rtl="0">
              <a:spcBef>
                <a:spcPts val="0"/>
              </a:spcBef>
              <a:spcAft>
                <a:spcPts val="0"/>
              </a:spcAft>
              <a:buNone/>
              <a:defRPr sz="2800"/>
            </a:lvl7pPr>
            <a:lvl8pPr lvl="7" algn="ctr" rtl="0">
              <a:spcBef>
                <a:spcPts val="0"/>
              </a:spcBef>
              <a:spcAft>
                <a:spcPts val="0"/>
              </a:spcAft>
              <a:buNone/>
              <a:defRPr sz="2800"/>
            </a:lvl8pPr>
            <a:lvl9pPr lvl="8" algn="ctr" rtl="0">
              <a:spcBef>
                <a:spcPts val="0"/>
              </a:spcBef>
              <a:spcAft>
                <a:spcPts val="0"/>
              </a:spcAft>
              <a:buNone/>
              <a:defRPr sz="2800"/>
            </a:lvl9pPr>
          </a:lstStyle>
          <a:p>
            <a:endParaRPr/>
          </a:p>
        </p:txBody>
      </p:sp>
      <p:cxnSp>
        <p:nvCxnSpPr>
          <p:cNvPr id="195" name="Google Shape;195;p30"/>
          <p:cNvCxnSpPr/>
          <p:nvPr/>
        </p:nvCxnSpPr>
        <p:spPr>
          <a:xfrm>
            <a:off x="3298752" y="2699291"/>
            <a:ext cx="42867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196" name="Google Shape;196;p30"/>
          <p:cNvSpPr txBox="1">
            <a:spLocks noGrp="1"/>
          </p:cNvSpPr>
          <p:nvPr>
            <p:ph type="subTitle" idx="2"/>
          </p:nvPr>
        </p:nvSpPr>
        <p:spPr>
          <a:xfrm>
            <a:off x="3298750" y="1949425"/>
            <a:ext cx="35382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197" name="Google Shape;197;p30"/>
          <p:cNvSpPr txBox="1">
            <a:spLocks noGrp="1"/>
          </p:cNvSpPr>
          <p:nvPr>
            <p:ph type="subTitle" idx="3"/>
          </p:nvPr>
        </p:nvSpPr>
        <p:spPr>
          <a:xfrm>
            <a:off x="3298750" y="2286195"/>
            <a:ext cx="35382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198" name="Google Shape;198;p30"/>
          <p:cNvSpPr txBox="1">
            <a:spLocks noGrp="1"/>
          </p:cNvSpPr>
          <p:nvPr>
            <p:ph type="subTitle" idx="4"/>
          </p:nvPr>
        </p:nvSpPr>
        <p:spPr>
          <a:xfrm>
            <a:off x="3298750" y="2775500"/>
            <a:ext cx="35382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199" name="Google Shape;199;p30"/>
          <p:cNvSpPr txBox="1">
            <a:spLocks noGrp="1"/>
          </p:cNvSpPr>
          <p:nvPr>
            <p:ph type="subTitle" idx="5"/>
          </p:nvPr>
        </p:nvSpPr>
        <p:spPr>
          <a:xfrm>
            <a:off x="3298750" y="3071395"/>
            <a:ext cx="35382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00" name="Google Shape;200;p30"/>
          <p:cNvSpPr/>
          <p:nvPr/>
        </p:nvSpPr>
        <p:spPr>
          <a:xfrm rot="-5400000">
            <a:off x="-2571525" y="2500675"/>
            <a:ext cx="5178600" cy="135900"/>
          </a:xfrm>
          <a:prstGeom prst="rect">
            <a:avLst/>
          </a:prstGeom>
          <a:solidFill>
            <a:srgbClr val="AD182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01" name="Google Shape;201;p30"/>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llout (Big) 1">
  <p:cSld name="TITLE_1">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 name="Google Shape;22;p4"/>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23" name="Google Shape;23;p4"/>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4" name="Google Shape;24;p4"/>
          <p:cNvSpPr txBox="1">
            <a:spLocks noGrp="1"/>
          </p:cNvSpPr>
          <p:nvPr>
            <p:ph type="subTitle" idx="1"/>
          </p:nvPr>
        </p:nvSpPr>
        <p:spPr>
          <a:xfrm>
            <a:off x="356125" y="1054600"/>
            <a:ext cx="7729200" cy="368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dk1"/>
                </a:solidFill>
                <a:latin typeface="Alegreya Sans"/>
                <a:ea typeface="Alegreya Sans"/>
                <a:cs typeface="Alegreya Sans"/>
                <a:sym typeface="Alegreya Sans"/>
              </a:defRPr>
            </a:lvl1pPr>
            <a:lvl2pPr lvl="1" rtl="0">
              <a:spcBef>
                <a:spcPts val="0"/>
              </a:spcBef>
              <a:spcAft>
                <a:spcPts val="0"/>
              </a:spcAft>
              <a:buNone/>
              <a:defRPr sz="3200">
                <a:solidFill>
                  <a:schemeClr val="dk1"/>
                </a:solidFill>
              </a:defRPr>
            </a:lvl2pPr>
            <a:lvl3pPr lvl="2" rtl="0">
              <a:spcBef>
                <a:spcPts val="0"/>
              </a:spcBef>
              <a:spcAft>
                <a:spcPts val="0"/>
              </a:spcAft>
              <a:buNone/>
              <a:defRPr sz="3200">
                <a:solidFill>
                  <a:schemeClr val="dk1"/>
                </a:solidFill>
              </a:defRPr>
            </a:lvl3pPr>
            <a:lvl4pPr lvl="3" rtl="0">
              <a:spcBef>
                <a:spcPts val="0"/>
              </a:spcBef>
              <a:spcAft>
                <a:spcPts val="0"/>
              </a:spcAft>
              <a:buNone/>
              <a:defRPr sz="3200">
                <a:solidFill>
                  <a:schemeClr val="dk1"/>
                </a:solidFill>
              </a:defRPr>
            </a:lvl4pPr>
            <a:lvl5pPr lvl="4" rtl="0">
              <a:spcBef>
                <a:spcPts val="0"/>
              </a:spcBef>
              <a:spcAft>
                <a:spcPts val="0"/>
              </a:spcAft>
              <a:buNone/>
              <a:defRPr sz="3200">
                <a:solidFill>
                  <a:schemeClr val="dk1"/>
                </a:solidFill>
              </a:defRPr>
            </a:lvl5pPr>
            <a:lvl6pPr lvl="5" rtl="0">
              <a:spcBef>
                <a:spcPts val="0"/>
              </a:spcBef>
              <a:spcAft>
                <a:spcPts val="0"/>
              </a:spcAft>
              <a:buNone/>
              <a:defRPr sz="3200">
                <a:solidFill>
                  <a:schemeClr val="dk1"/>
                </a:solidFill>
              </a:defRPr>
            </a:lvl6pPr>
            <a:lvl7pPr lvl="6" rtl="0">
              <a:spcBef>
                <a:spcPts val="0"/>
              </a:spcBef>
              <a:spcAft>
                <a:spcPts val="0"/>
              </a:spcAft>
              <a:buNone/>
              <a:defRPr sz="3200">
                <a:solidFill>
                  <a:schemeClr val="dk1"/>
                </a:solidFill>
              </a:defRPr>
            </a:lvl7pPr>
            <a:lvl8pPr lvl="7" rtl="0">
              <a:spcBef>
                <a:spcPts val="0"/>
              </a:spcBef>
              <a:spcAft>
                <a:spcPts val="0"/>
              </a:spcAft>
              <a:buNone/>
              <a:defRPr sz="3200">
                <a:solidFill>
                  <a:schemeClr val="dk1"/>
                </a:solidFill>
              </a:defRPr>
            </a:lvl8pPr>
            <a:lvl9pPr lvl="8" rtl="0">
              <a:spcBef>
                <a:spcPts val="0"/>
              </a:spcBef>
              <a:spcAft>
                <a:spcPts val="0"/>
              </a:spcAft>
              <a:buNone/>
              <a:defRPr sz="3200">
                <a:solidFill>
                  <a:schemeClr val="dk1"/>
                </a:solidFill>
              </a:defRPr>
            </a:lvl9pPr>
          </a:lstStyle>
          <a:p>
            <a:endParaRPr/>
          </a:p>
        </p:txBody>
      </p:sp>
      <p:sp>
        <p:nvSpPr>
          <p:cNvPr id="25" name="Google Shape;25;p4"/>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act TWO">
  <p:cSld name="BLANK_1_1">
    <p:spTree>
      <p:nvGrpSpPr>
        <p:cNvPr id="1" name="Shape 202"/>
        <p:cNvGrpSpPr/>
        <p:nvPr/>
      </p:nvGrpSpPr>
      <p:grpSpPr>
        <a:xfrm>
          <a:off x="0" y="0"/>
          <a:ext cx="0" cy="0"/>
          <a:chOff x="0" y="0"/>
          <a:chExt cx="0" cy="0"/>
        </a:xfrm>
      </p:grpSpPr>
      <p:pic>
        <p:nvPicPr>
          <p:cNvPr id="203" name="Google Shape;203;p31"/>
          <p:cNvPicPr preferRelativeResize="0"/>
          <p:nvPr/>
        </p:nvPicPr>
        <p:blipFill rotWithShape="1">
          <a:blip r:embed="rId2">
            <a:alphaModFix/>
          </a:blip>
          <a:srcRect b="49947"/>
          <a:stretch/>
        </p:blipFill>
        <p:spPr>
          <a:xfrm>
            <a:off x="-26575" y="-20525"/>
            <a:ext cx="9197250" cy="2595049"/>
          </a:xfrm>
          <a:prstGeom prst="rect">
            <a:avLst/>
          </a:prstGeom>
          <a:noFill/>
          <a:ln>
            <a:noFill/>
          </a:ln>
        </p:spPr>
      </p:pic>
      <p:sp>
        <p:nvSpPr>
          <p:cNvPr id="204" name="Google Shape;204;p31"/>
          <p:cNvSpPr txBox="1">
            <a:spLocks noGrp="1"/>
          </p:cNvSpPr>
          <p:nvPr>
            <p:ph type="subTitle" idx="1"/>
          </p:nvPr>
        </p:nvSpPr>
        <p:spPr>
          <a:xfrm>
            <a:off x="1262400" y="339250"/>
            <a:ext cx="6619200" cy="72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a:solidFill>
                  <a:srgbClr val="FFFFFF"/>
                </a:solidFill>
                <a:latin typeface="Teko"/>
                <a:ea typeface="Teko"/>
                <a:cs typeface="Teko"/>
                <a:sym typeface="Teko"/>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a:endParaRPr/>
          </a:p>
        </p:txBody>
      </p:sp>
      <p:sp>
        <p:nvSpPr>
          <p:cNvPr id="205" name="Google Shape;205;p31"/>
          <p:cNvSpPr/>
          <p:nvPr/>
        </p:nvSpPr>
        <p:spPr>
          <a:xfrm>
            <a:off x="1899624" y="1455806"/>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06" name="Google Shape;206;p31"/>
          <p:cNvSpPr/>
          <p:nvPr/>
        </p:nvSpPr>
        <p:spPr>
          <a:xfrm>
            <a:off x="5105986" y="1462953"/>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cxnSp>
        <p:nvCxnSpPr>
          <p:cNvPr id="207" name="Google Shape;207;p31"/>
          <p:cNvCxnSpPr/>
          <p:nvPr/>
        </p:nvCxnSpPr>
        <p:spPr>
          <a:xfrm>
            <a:off x="1502612" y="4053276"/>
            <a:ext cx="27312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08" name="Google Shape;208;p31"/>
          <p:cNvSpPr txBox="1">
            <a:spLocks noGrp="1"/>
          </p:cNvSpPr>
          <p:nvPr>
            <p:ph type="subTitle" idx="2"/>
          </p:nvPr>
        </p:nvSpPr>
        <p:spPr>
          <a:xfrm>
            <a:off x="1387075" y="3372750"/>
            <a:ext cx="27705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09" name="Google Shape;209;p31"/>
          <p:cNvSpPr txBox="1">
            <a:spLocks noGrp="1"/>
          </p:cNvSpPr>
          <p:nvPr>
            <p:ph type="subTitle" idx="3"/>
          </p:nvPr>
        </p:nvSpPr>
        <p:spPr>
          <a:xfrm>
            <a:off x="1387074" y="3656946"/>
            <a:ext cx="27312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10" name="Google Shape;210;p31"/>
          <p:cNvSpPr txBox="1">
            <a:spLocks noGrp="1"/>
          </p:cNvSpPr>
          <p:nvPr>
            <p:ph type="subTitle" idx="4"/>
          </p:nvPr>
        </p:nvSpPr>
        <p:spPr>
          <a:xfrm>
            <a:off x="1387074" y="4112704"/>
            <a:ext cx="27312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11" name="Google Shape;211;p31"/>
          <p:cNvSpPr txBox="1">
            <a:spLocks noGrp="1"/>
          </p:cNvSpPr>
          <p:nvPr>
            <p:ph type="subTitle" idx="5"/>
          </p:nvPr>
        </p:nvSpPr>
        <p:spPr>
          <a:xfrm>
            <a:off x="1387074" y="4367425"/>
            <a:ext cx="27312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cxnSp>
        <p:nvCxnSpPr>
          <p:cNvPr id="212" name="Google Shape;212;p31"/>
          <p:cNvCxnSpPr/>
          <p:nvPr/>
        </p:nvCxnSpPr>
        <p:spPr>
          <a:xfrm>
            <a:off x="4676849" y="4053276"/>
            <a:ext cx="27312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13" name="Google Shape;213;p31"/>
          <p:cNvSpPr txBox="1">
            <a:spLocks noGrp="1"/>
          </p:cNvSpPr>
          <p:nvPr>
            <p:ph type="subTitle" idx="6"/>
          </p:nvPr>
        </p:nvSpPr>
        <p:spPr>
          <a:xfrm>
            <a:off x="4561313" y="3372750"/>
            <a:ext cx="27705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14" name="Google Shape;214;p31"/>
          <p:cNvSpPr txBox="1">
            <a:spLocks noGrp="1"/>
          </p:cNvSpPr>
          <p:nvPr>
            <p:ph type="subTitle" idx="7"/>
          </p:nvPr>
        </p:nvSpPr>
        <p:spPr>
          <a:xfrm>
            <a:off x="4561311" y="3656946"/>
            <a:ext cx="27312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15" name="Google Shape;215;p31"/>
          <p:cNvSpPr txBox="1">
            <a:spLocks noGrp="1"/>
          </p:cNvSpPr>
          <p:nvPr>
            <p:ph type="subTitle" idx="8"/>
          </p:nvPr>
        </p:nvSpPr>
        <p:spPr>
          <a:xfrm>
            <a:off x="4561311" y="4112704"/>
            <a:ext cx="27312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16" name="Google Shape;216;p31"/>
          <p:cNvSpPr txBox="1">
            <a:spLocks noGrp="1"/>
          </p:cNvSpPr>
          <p:nvPr>
            <p:ph type="subTitle" idx="9"/>
          </p:nvPr>
        </p:nvSpPr>
        <p:spPr>
          <a:xfrm>
            <a:off x="4561311" y="4367425"/>
            <a:ext cx="27312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17" name="Google Shape;217;p31"/>
          <p:cNvSpPr/>
          <p:nvPr/>
        </p:nvSpPr>
        <p:spPr>
          <a:xfrm>
            <a:off x="-26625" y="-20525"/>
            <a:ext cx="9197100" cy="135900"/>
          </a:xfrm>
          <a:prstGeom prst="rect">
            <a:avLst/>
          </a:prstGeom>
          <a:solidFill>
            <a:srgbClr val="AD182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18" name="Google Shape;218;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buNone/>
              <a:defRPr>
                <a:solidFill>
                  <a:srgbClr val="FFFFFF"/>
                </a:solidFill>
                <a:latin typeface="Teko"/>
                <a:ea typeface="Teko"/>
                <a:cs typeface="Teko"/>
                <a:sym typeface="Teko"/>
              </a:defRPr>
            </a:lvl1pPr>
            <a:lvl2pPr lvl="1">
              <a:buNone/>
              <a:defRPr>
                <a:solidFill>
                  <a:srgbClr val="FFFFFF"/>
                </a:solidFill>
                <a:latin typeface="Teko"/>
                <a:ea typeface="Teko"/>
                <a:cs typeface="Teko"/>
                <a:sym typeface="Teko"/>
              </a:defRPr>
            </a:lvl2pPr>
            <a:lvl3pPr lvl="2">
              <a:buNone/>
              <a:defRPr>
                <a:solidFill>
                  <a:srgbClr val="FFFFFF"/>
                </a:solidFill>
                <a:latin typeface="Teko"/>
                <a:ea typeface="Teko"/>
                <a:cs typeface="Teko"/>
                <a:sym typeface="Teko"/>
              </a:defRPr>
            </a:lvl3pPr>
            <a:lvl4pPr lvl="3">
              <a:buNone/>
              <a:defRPr>
                <a:solidFill>
                  <a:srgbClr val="FFFFFF"/>
                </a:solidFill>
                <a:latin typeface="Teko"/>
                <a:ea typeface="Teko"/>
                <a:cs typeface="Teko"/>
                <a:sym typeface="Teko"/>
              </a:defRPr>
            </a:lvl4pPr>
            <a:lvl5pPr lvl="4">
              <a:buNone/>
              <a:defRPr>
                <a:solidFill>
                  <a:srgbClr val="FFFFFF"/>
                </a:solidFill>
                <a:latin typeface="Teko"/>
                <a:ea typeface="Teko"/>
                <a:cs typeface="Teko"/>
                <a:sym typeface="Teko"/>
              </a:defRPr>
            </a:lvl5pPr>
            <a:lvl6pPr lvl="5">
              <a:buNone/>
              <a:defRPr>
                <a:solidFill>
                  <a:srgbClr val="FFFFFF"/>
                </a:solidFill>
                <a:latin typeface="Teko"/>
                <a:ea typeface="Teko"/>
                <a:cs typeface="Teko"/>
                <a:sym typeface="Teko"/>
              </a:defRPr>
            </a:lvl6pPr>
            <a:lvl7pPr lvl="6">
              <a:buNone/>
              <a:defRPr>
                <a:solidFill>
                  <a:srgbClr val="FFFFFF"/>
                </a:solidFill>
                <a:latin typeface="Teko"/>
                <a:ea typeface="Teko"/>
                <a:cs typeface="Teko"/>
                <a:sym typeface="Teko"/>
              </a:defRPr>
            </a:lvl7pPr>
            <a:lvl8pPr lvl="7">
              <a:buNone/>
              <a:defRPr>
                <a:solidFill>
                  <a:srgbClr val="FFFFFF"/>
                </a:solidFill>
                <a:latin typeface="Teko"/>
                <a:ea typeface="Teko"/>
                <a:cs typeface="Teko"/>
                <a:sym typeface="Teko"/>
              </a:defRPr>
            </a:lvl8pPr>
            <a:lvl9pPr lvl="8">
              <a:buNone/>
              <a:defRPr>
                <a:solidFill>
                  <a:srgbClr val="FFFFFF"/>
                </a:solidFill>
                <a:latin typeface="Teko"/>
                <a:ea typeface="Teko"/>
                <a:cs typeface="Teko"/>
                <a:sym typeface="Teko"/>
              </a:defRPr>
            </a:lvl9pPr>
          </a:lstStyle>
          <a:p>
            <a:pPr marL="0" lvl="0" indent="0" algn="l" rtl="0">
              <a:spcBef>
                <a:spcPts val="0"/>
              </a:spcBef>
              <a:spcAft>
                <a:spcPts val="0"/>
              </a:spcAft>
              <a:buNone/>
            </a:pPr>
            <a:fld id="{00000000-1234-1234-1234-123412341234}" type="slidenum">
              <a:rPr lang="en"/>
              <a:t>‹#›</a:t>
            </a:fld>
            <a:endParaRPr/>
          </a:p>
        </p:txBody>
      </p:sp>
      <p:sp>
        <p:nvSpPr>
          <p:cNvPr id="219" name="Google Shape;219;p31"/>
          <p:cNvSpPr txBox="1">
            <a:spLocks noGrp="1"/>
          </p:cNvSpPr>
          <p:nvPr>
            <p:ph type="sldNum" idx="13"/>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act THREE">
  <p:cSld name="BLANK_1_1_1">
    <p:spTree>
      <p:nvGrpSpPr>
        <p:cNvPr id="1" name="Shape 220"/>
        <p:cNvGrpSpPr/>
        <p:nvPr/>
      </p:nvGrpSpPr>
      <p:grpSpPr>
        <a:xfrm>
          <a:off x="0" y="0"/>
          <a:ext cx="0" cy="0"/>
          <a:chOff x="0" y="0"/>
          <a:chExt cx="0" cy="0"/>
        </a:xfrm>
      </p:grpSpPr>
      <p:pic>
        <p:nvPicPr>
          <p:cNvPr id="221" name="Google Shape;221;p32"/>
          <p:cNvPicPr preferRelativeResize="0"/>
          <p:nvPr/>
        </p:nvPicPr>
        <p:blipFill rotWithShape="1">
          <a:blip r:embed="rId2">
            <a:alphaModFix/>
          </a:blip>
          <a:srcRect b="49947"/>
          <a:stretch/>
        </p:blipFill>
        <p:spPr>
          <a:xfrm>
            <a:off x="-26575" y="-20525"/>
            <a:ext cx="9197250" cy="2595049"/>
          </a:xfrm>
          <a:prstGeom prst="rect">
            <a:avLst/>
          </a:prstGeom>
          <a:noFill/>
          <a:ln>
            <a:noFill/>
          </a:ln>
        </p:spPr>
      </p:pic>
      <p:sp>
        <p:nvSpPr>
          <p:cNvPr id="222" name="Google Shape;222;p32"/>
          <p:cNvSpPr txBox="1">
            <a:spLocks noGrp="1"/>
          </p:cNvSpPr>
          <p:nvPr>
            <p:ph type="subTitle" idx="1"/>
          </p:nvPr>
        </p:nvSpPr>
        <p:spPr>
          <a:xfrm>
            <a:off x="1262400" y="339250"/>
            <a:ext cx="6619200" cy="72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a:solidFill>
                  <a:srgbClr val="FFFFFF"/>
                </a:solidFill>
                <a:latin typeface="Teko"/>
                <a:ea typeface="Teko"/>
                <a:cs typeface="Teko"/>
                <a:sym typeface="Teko"/>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a:endParaRPr/>
          </a:p>
        </p:txBody>
      </p:sp>
      <p:sp>
        <p:nvSpPr>
          <p:cNvPr id="223" name="Google Shape;223;p32"/>
          <p:cNvSpPr/>
          <p:nvPr/>
        </p:nvSpPr>
        <p:spPr>
          <a:xfrm>
            <a:off x="3641525" y="1455806"/>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4" name="Google Shape;224;p32"/>
          <p:cNvSpPr/>
          <p:nvPr/>
        </p:nvSpPr>
        <p:spPr>
          <a:xfrm>
            <a:off x="6338295" y="1462953"/>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5" name="Google Shape;225;p32"/>
          <p:cNvSpPr/>
          <p:nvPr/>
        </p:nvSpPr>
        <p:spPr>
          <a:xfrm>
            <a:off x="964934" y="1452233"/>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cxnSp>
        <p:nvCxnSpPr>
          <p:cNvPr id="226" name="Google Shape;226;p32"/>
          <p:cNvCxnSpPr/>
          <p:nvPr/>
        </p:nvCxnSpPr>
        <p:spPr>
          <a:xfrm>
            <a:off x="758676" y="4053276"/>
            <a:ext cx="23298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27" name="Google Shape;227;p32"/>
          <p:cNvSpPr txBox="1">
            <a:spLocks noGrp="1"/>
          </p:cNvSpPr>
          <p:nvPr>
            <p:ph type="subTitle" idx="2"/>
          </p:nvPr>
        </p:nvSpPr>
        <p:spPr>
          <a:xfrm>
            <a:off x="660126" y="3372750"/>
            <a:ext cx="23631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28" name="Google Shape;228;p32"/>
          <p:cNvSpPr txBox="1">
            <a:spLocks noGrp="1"/>
          </p:cNvSpPr>
          <p:nvPr>
            <p:ph type="subTitle" idx="3"/>
          </p:nvPr>
        </p:nvSpPr>
        <p:spPr>
          <a:xfrm>
            <a:off x="660125" y="3656946"/>
            <a:ext cx="23298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29" name="Google Shape;229;p32"/>
          <p:cNvSpPr txBox="1">
            <a:spLocks noGrp="1"/>
          </p:cNvSpPr>
          <p:nvPr>
            <p:ph type="subTitle" idx="4"/>
          </p:nvPr>
        </p:nvSpPr>
        <p:spPr>
          <a:xfrm>
            <a:off x="660125" y="4112704"/>
            <a:ext cx="23298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30" name="Google Shape;230;p32"/>
          <p:cNvSpPr txBox="1">
            <a:spLocks noGrp="1"/>
          </p:cNvSpPr>
          <p:nvPr>
            <p:ph type="subTitle" idx="5"/>
          </p:nvPr>
        </p:nvSpPr>
        <p:spPr>
          <a:xfrm>
            <a:off x="660125" y="4367425"/>
            <a:ext cx="23298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cxnSp>
        <p:nvCxnSpPr>
          <p:cNvPr id="231" name="Google Shape;231;p32"/>
          <p:cNvCxnSpPr/>
          <p:nvPr/>
        </p:nvCxnSpPr>
        <p:spPr>
          <a:xfrm>
            <a:off x="3404601" y="4078476"/>
            <a:ext cx="23298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32" name="Google Shape;232;p32"/>
          <p:cNvSpPr txBox="1">
            <a:spLocks noGrp="1"/>
          </p:cNvSpPr>
          <p:nvPr>
            <p:ph type="subTitle" idx="6"/>
          </p:nvPr>
        </p:nvSpPr>
        <p:spPr>
          <a:xfrm>
            <a:off x="3306051" y="3397950"/>
            <a:ext cx="23631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33" name="Google Shape;233;p32"/>
          <p:cNvSpPr txBox="1">
            <a:spLocks noGrp="1"/>
          </p:cNvSpPr>
          <p:nvPr>
            <p:ph type="subTitle" idx="7"/>
          </p:nvPr>
        </p:nvSpPr>
        <p:spPr>
          <a:xfrm>
            <a:off x="3306050" y="3682146"/>
            <a:ext cx="23298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34" name="Google Shape;234;p32"/>
          <p:cNvSpPr txBox="1">
            <a:spLocks noGrp="1"/>
          </p:cNvSpPr>
          <p:nvPr>
            <p:ph type="subTitle" idx="8"/>
          </p:nvPr>
        </p:nvSpPr>
        <p:spPr>
          <a:xfrm>
            <a:off x="3306050" y="4137904"/>
            <a:ext cx="23298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35" name="Google Shape;235;p32"/>
          <p:cNvSpPr txBox="1">
            <a:spLocks noGrp="1"/>
          </p:cNvSpPr>
          <p:nvPr>
            <p:ph type="subTitle" idx="9"/>
          </p:nvPr>
        </p:nvSpPr>
        <p:spPr>
          <a:xfrm>
            <a:off x="3306050" y="4392625"/>
            <a:ext cx="23298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cxnSp>
        <p:nvCxnSpPr>
          <p:cNvPr id="236" name="Google Shape;236;p32"/>
          <p:cNvCxnSpPr/>
          <p:nvPr/>
        </p:nvCxnSpPr>
        <p:spPr>
          <a:xfrm>
            <a:off x="6101376" y="4078476"/>
            <a:ext cx="23298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37" name="Google Shape;237;p32"/>
          <p:cNvSpPr txBox="1">
            <a:spLocks noGrp="1"/>
          </p:cNvSpPr>
          <p:nvPr>
            <p:ph type="subTitle" idx="13"/>
          </p:nvPr>
        </p:nvSpPr>
        <p:spPr>
          <a:xfrm>
            <a:off x="6002826" y="3397950"/>
            <a:ext cx="23631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38" name="Google Shape;238;p32"/>
          <p:cNvSpPr txBox="1">
            <a:spLocks noGrp="1"/>
          </p:cNvSpPr>
          <p:nvPr>
            <p:ph type="subTitle" idx="14"/>
          </p:nvPr>
        </p:nvSpPr>
        <p:spPr>
          <a:xfrm>
            <a:off x="6002825" y="3682146"/>
            <a:ext cx="2329800" cy="33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39" name="Google Shape;239;p32"/>
          <p:cNvSpPr txBox="1">
            <a:spLocks noGrp="1"/>
          </p:cNvSpPr>
          <p:nvPr>
            <p:ph type="subTitle" idx="15"/>
          </p:nvPr>
        </p:nvSpPr>
        <p:spPr>
          <a:xfrm>
            <a:off x="6002825" y="4137904"/>
            <a:ext cx="23298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40" name="Google Shape;240;p32"/>
          <p:cNvSpPr txBox="1">
            <a:spLocks noGrp="1"/>
          </p:cNvSpPr>
          <p:nvPr>
            <p:ph type="subTitle" idx="16"/>
          </p:nvPr>
        </p:nvSpPr>
        <p:spPr>
          <a:xfrm>
            <a:off x="6002825" y="4392625"/>
            <a:ext cx="2329800" cy="29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41" name="Google Shape;241;p32"/>
          <p:cNvSpPr/>
          <p:nvPr/>
        </p:nvSpPr>
        <p:spPr>
          <a:xfrm>
            <a:off x="-26625" y="-20525"/>
            <a:ext cx="9197100" cy="135900"/>
          </a:xfrm>
          <a:prstGeom prst="rect">
            <a:avLst/>
          </a:prstGeom>
          <a:solidFill>
            <a:srgbClr val="AD182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2" name="Google Shape;242;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buNone/>
              <a:defRPr>
                <a:solidFill>
                  <a:srgbClr val="FFFFFF"/>
                </a:solidFill>
                <a:latin typeface="Teko"/>
                <a:ea typeface="Teko"/>
                <a:cs typeface="Teko"/>
                <a:sym typeface="Teko"/>
              </a:defRPr>
            </a:lvl1pPr>
            <a:lvl2pPr lvl="1">
              <a:buNone/>
              <a:defRPr>
                <a:solidFill>
                  <a:srgbClr val="FFFFFF"/>
                </a:solidFill>
                <a:latin typeface="Teko"/>
                <a:ea typeface="Teko"/>
                <a:cs typeface="Teko"/>
                <a:sym typeface="Teko"/>
              </a:defRPr>
            </a:lvl2pPr>
            <a:lvl3pPr lvl="2">
              <a:buNone/>
              <a:defRPr>
                <a:solidFill>
                  <a:srgbClr val="FFFFFF"/>
                </a:solidFill>
                <a:latin typeface="Teko"/>
                <a:ea typeface="Teko"/>
                <a:cs typeface="Teko"/>
                <a:sym typeface="Teko"/>
              </a:defRPr>
            </a:lvl3pPr>
            <a:lvl4pPr lvl="3">
              <a:buNone/>
              <a:defRPr>
                <a:solidFill>
                  <a:srgbClr val="FFFFFF"/>
                </a:solidFill>
                <a:latin typeface="Teko"/>
                <a:ea typeface="Teko"/>
                <a:cs typeface="Teko"/>
                <a:sym typeface="Teko"/>
              </a:defRPr>
            </a:lvl4pPr>
            <a:lvl5pPr lvl="4">
              <a:buNone/>
              <a:defRPr>
                <a:solidFill>
                  <a:srgbClr val="FFFFFF"/>
                </a:solidFill>
                <a:latin typeface="Teko"/>
                <a:ea typeface="Teko"/>
                <a:cs typeface="Teko"/>
                <a:sym typeface="Teko"/>
              </a:defRPr>
            </a:lvl5pPr>
            <a:lvl6pPr lvl="5">
              <a:buNone/>
              <a:defRPr>
                <a:solidFill>
                  <a:srgbClr val="FFFFFF"/>
                </a:solidFill>
                <a:latin typeface="Teko"/>
                <a:ea typeface="Teko"/>
                <a:cs typeface="Teko"/>
                <a:sym typeface="Teko"/>
              </a:defRPr>
            </a:lvl6pPr>
            <a:lvl7pPr lvl="6">
              <a:buNone/>
              <a:defRPr>
                <a:solidFill>
                  <a:srgbClr val="FFFFFF"/>
                </a:solidFill>
                <a:latin typeface="Teko"/>
                <a:ea typeface="Teko"/>
                <a:cs typeface="Teko"/>
                <a:sym typeface="Teko"/>
              </a:defRPr>
            </a:lvl7pPr>
            <a:lvl8pPr lvl="7">
              <a:buNone/>
              <a:defRPr>
                <a:solidFill>
                  <a:srgbClr val="FFFFFF"/>
                </a:solidFill>
                <a:latin typeface="Teko"/>
                <a:ea typeface="Teko"/>
                <a:cs typeface="Teko"/>
                <a:sym typeface="Teko"/>
              </a:defRPr>
            </a:lvl8pPr>
            <a:lvl9pPr lvl="8">
              <a:buNone/>
              <a:defRPr>
                <a:solidFill>
                  <a:srgbClr val="FFFFFF"/>
                </a:solidFill>
                <a:latin typeface="Teko"/>
                <a:ea typeface="Teko"/>
                <a:cs typeface="Teko"/>
                <a:sym typeface="Teko"/>
              </a:defRPr>
            </a:lvl9pPr>
          </a:lstStyle>
          <a:p>
            <a:pPr marL="0" lvl="0" indent="0" algn="l" rtl="0">
              <a:spcBef>
                <a:spcPts val="0"/>
              </a:spcBef>
              <a:spcAft>
                <a:spcPts val="0"/>
              </a:spcAft>
              <a:buNone/>
            </a:pPr>
            <a:fld id="{00000000-1234-1234-1234-123412341234}" type="slidenum">
              <a:rPr lang="en"/>
              <a:t>‹#›</a:t>
            </a:fld>
            <a:endParaRPr/>
          </a:p>
        </p:txBody>
      </p:sp>
      <p:sp>
        <p:nvSpPr>
          <p:cNvPr id="243" name="Google Shape;243;p32"/>
          <p:cNvSpPr txBox="1">
            <a:spLocks noGrp="1"/>
          </p:cNvSpPr>
          <p:nvPr>
            <p:ph type="sldNum" idx="17"/>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d End Page 1 1">
  <p:cSld name="MAIN_POINT_1_1">
    <p:spTree>
      <p:nvGrpSpPr>
        <p:cNvPr id="1" name="Shape 244"/>
        <p:cNvGrpSpPr/>
        <p:nvPr/>
      </p:nvGrpSpPr>
      <p:grpSpPr>
        <a:xfrm>
          <a:off x="0" y="0"/>
          <a:ext cx="0" cy="0"/>
          <a:chOff x="0" y="0"/>
          <a:chExt cx="0" cy="0"/>
        </a:xfrm>
      </p:grpSpPr>
      <p:pic>
        <p:nvPicPr>
          <p:cNvPr id="245" name="Google Shape;245;p33"/>
          <p:cNvPicPr preferRelativeResize="0"/>
          <p:nvPr/>
        </p:nvPicPr>
        <p:blipFill>
          <a:blip r:embed="rId2">
            <a:alphaModFix/>
          </a:blip>
          <a:stretch>
            <a:fillRect/>
          </a:stretch>
        </p:blipFill>
        <p:spPr>
          <a:xfrm>
            <a:off x="-26587" y="-20525"/>
            <a:ext cx="9197273" cy="5184548"/>
          </a:xfrm>
          <a:prstGeom prst="rect">
            <a:avLst/>
          </a:prstGeom>
          <a:noFill/>
          <a:ln>
            <a:noFill/>
          </a:ln>
        </p:spPr>
      </p:pic>
      <p:pic>
        <p:nvPicPr>
          <p:cNvPr id="246" name="Google Shape;246;p33"/>
          <p:cNvPicPr preferRelativeResize="0"/>
          <p:nvPr/>
        </p:nvPicPr>
        <p:blipFill rotWithShape="1">
          <a:blip r:embed="rId3">
            <a:alphaModFix/>
          </a:blip>
          <a:srcRect/>
          <a:stretch/>
        </p:blipFill>
        <p:spPr>
          <a:xfrm>
            <a:off x="2963155" y="1603430"/>
            <a:ext cx="3217800" cy="1936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Red End Page 2">
  <p:cSld name="MAIN_POINT_2">
    <p:spTree>
      <p:nvGrpSpPr>
        <p:cNvPr id="1"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l="1312"/>
          <a:stretch/>
        </p:blipFill>
        <p:spPr>
          <a:xfrm>
            <a:off x="-52550" y="-33762"/>
            <a:ext cx="9249203" cy="5211024"/>
          </a:xfrm>
          <a:prstGeom prst="rect">
            <a:avLst/>
          </a:prstGeom>
          <a:noFill/>
          <a:ln>
            <a:noFill/>
          </a:ln>
        </p:spPr>
      </p:pic>
      <p:pic>
        <p:nvPicPr>
          <p:cNvPr id="249" name="Google Shape;249;p34"/>
          <p:cNvPicPr preferRelativeResize="0"/>
          <p:nvPr/>
        </p:nvPicPr>
        <p:blipFill rotWithShape="1">
          <a:blip r:embed="rId3">
            <a:alphaModFix/>
          </a:blip>
          <a:srcRect/>
          <a:stretch/>
        </p:blipFill>
        <p:spPr>
          <a:xfrm>
            <a:off x="2963155" y="1603430"/>
            <a:ext cx="3217800" cy="1936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llout (Small)" type="secHead">
  <p:cSld name="SECTION_HEADER">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 name="Google Shape;28;p5"/>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29" name="Google Shape;29;p5"/>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0" name="Google Shape;30;p5"/>
          <p:cNvSpPr txBox="1">
            <a:spLocks noGrp="1"/>
          </p:cNvSpPr>
          <p:nvPr>
            <p:ph type="subTitle" idx="1"/>
          </p:nvPr>
        </p:nvSpPr>
        <p:spPr>
          <a:xfrm>
            <a:off x="356125" y="1054600"/>
            <a:ext cx="7729200" cy="368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600">
                <a:solidFill>
                  <a:schemeClr val="dk1"/>
                </a:solidFill>
                <a:latin typeface="Alegreya Sans"/>
                <a:ea typeface="Alegreya Sans"/>
                <a:cs typeface="Alegreya Sans"/>
                <a:sym typeface="Alegreya Sans"/>
              </a:defRPr>
            </a:lvl1pPr>
            <a:lvl2pPr lvl="1" rtl="0">
              <a:spcBef>
                <a:spcPts val="0"/>
              </a:spcBef>
              <a:spcAft>
                <a:spcPts val="0"/>
              </a:spcAft>
              <a:buNone/>
              <a:defRPr sz="3200">
                <a:solidFill>
                  <a:schemeClr val="dk1"/>
                </a:solidFill>
              </a:defRPr>
            </a:lvl2pPr>
            <a:lvl3pPr lvl="2" rtl="0">
              <a:spcBef>
                <a:spcPts val="0"/>
              </a:spcBef>
              <a:spcAft>
                <a:spcPts val="0"/>
              </a:spcAft>
              <a:buNone/>
              <a:defRPr sz="3200">
                <a:solidFill>
                  <a:schemeClr val="dk1"/>
                </a:solidFill>
              </a:defRPr>
            </a:lvl3pPr>
            <a:lvl4pPr lvl="3" rtl="0">
              <a:spcBef>
                <a:spcPts val="0"/>
              </a:spcBef>
              <a:spcAft>
                <a:spcPts val="0"/>
              </a:spcAft>
              <a:buNone/>
              <a:defRPr sz="3200">
                <a:solidFill>
                  <a:schemeClr val="dk1"/>
                </a:solidFill>
              </a:defRPr>
            </a:lvl4pPr>
            <a:lvl5pPr lvl="4" rtl="0">
              <a:spcBef>
                <a:spcPts val="0"/>
              </a:spcBef>
              <a:spcAft>
                <a:spcPts val="0"/>
              </a:spcAft>
              <a:buNone/>
              <a:defRPr sz="3200">
                <a:solidFill>
                  <a:schemeClr val="dk1"/>
                </a:solidFill>
              </a:defRPr>
            </a:lvl5pPr>
            <a:lvl6pPr lvl="5" rtl="0">
              <a:spcBef>
                <a:spcPts val="0"/>
              </a:spcBef>
              <a:spcAft>
                <a:spcPts val="0"/>
              </a:spcAft>
              <a:buNone/>
              <a:defRPr sz="3200">
                <a:solidFill>
                  <a:schemeClr val="dk1"/>
                </a:solidFill>
              </a:defRPr>
            </a:lvl6pPr>
            <a:lvl7pPr lvl="6" rtl="0">
              <a:spcBef>
                <a:spcPts val="0"/>
              </a:spcBef>
              <a:spcAft>
                <a:spcPts val="0"/>
              </a:spcAft>
              <a:buNone/>
              <a:defRPr sz="3200">
                <a:solidFill>
                  <a:schemeClr val="dk1"/>
                </a:solidFill>
              </a:defRPr>
            </a:lvl7pPr>
            <a:lvl8pPr lvl="7" rtl="0">
              <a:spcBef>
                <a:spcPts val="0"/>
              </a:spcBef>
              <a:spcAft>
                <a:spcPts val="0"/>
              </a:spcAft>
              <a:buNone/>
              <a:defRPr sz="3200">
                <a:solidFill>
                  <a:schemeClr val="dk1"/>
                </a:solidFill>
              </a:defRPr>
            </a:lvl8pPr>
            <a:lvl9pPr lvl="8" rtl="0">
              <a:spcBef>
                <a:spcPts val="0"/>
              </a:spcBef>
              <a:spcAft>
                <a:spcPts val="0"/>
              </a:spcAft>
              <a:buNone/>
              <a:defRPr sz="3200">
                <a:solidFill>
                  <a:schemeClr val="dk1"/>
                </a:solidFill>
              </a:defRPr>
            </a:lvl9pPr>
          </a:lstStyle>
          <a:p>
            <a:endParaRPr/>
          </a:p>
        </p:txBody>
      </p:sp>
      <p:sp>
        <p:nvSpPr>
          <p:cNvPr id="31" name="Google Shape;31;p5"/>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Large Bullets w/ Subhead" type="tx">
  <p:cSld name="TITLE_AND_BOD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6"/>
          <p:cNvSpPr txBox="1">
            <a:spLocks noGrp="1"/>
          </p:cNvSpPr>
          <p:nvPr>
            <p:ph type="subTitle" idx="1"/>
          </p:nvPr>
        </p:nvSpPr>
        <p:spPr>
          <a:xfrm>
            <a:off x="356125" y="952550"/>
            <a:ext cx="7729200" cy="8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 name="Google Shape;35;p6"/>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36" name="Google Shape;36;p6"/>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7" name="Google Shape;37;p6"/>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6"/>
          <p:cNvSpPr txBox="1">
            <a:spLocks noGrp="1"/>
          </p:cNvSpPr>
          <p:nvPr>
            <p:ph type="body" idx="2"/>
          </p:nvPr>
        </p:nvSpPr>
        <p:spPr>
          <a:xfrm>
            <a:off x="463075" y="1705550"/>
            <a:ext cx="8384700" cy="2729100"/>
          </a:xfrm>
          <a:prstGeom prst="rect">
            <a:avLst/>
          </a:prstGeom>
          <a:noFill/>
          <a:ln>
            <a:noFill/>
          </a:ln>
        </p:spPr>
        <p:txBody>
          <a:bodyPr spcFirstLastPara="1" wrap="square" lIns="91425" tIns="91425" rIns="91425" bIns="91425" anchor="t" anchorCtr="0">
            <a:noAutofit/>
          </a:bodyPr>
          <a:lstStyle>
            <a:lvl1pPr marL="457200" lvl="0" indent="-368300" rtl="0">
              <a:lnSpc>
                <a:spcPct val="100000"/>
              </a:lnSpc>
              <a:spcBef>
                <a:spcPts val="0"/>
              </a:spcBef>
              <a:spcAft>
                <a:spcPts val="0"/>
              </a:spcAft>
              <a:buSzPts val="2200"/>
              <a:buFont typeface="Open Sans SemiBold"/>
              <a:buChar char="□"/>
              <a:defRPr sz="2200">
                <a:latin typeface="Open Sans SemiBold"/>
                <a:ea typeface="Open Sans SemiBold"/>
                <a:cs typeface="Open Sans SemiBold"/>
                <a:sym typeface="Open Sans SemiBold"/>
              </a:defRPr>
            </a:lvl1pPr>
            <a:lvl2pPr marL="914400" lvl="1" indent="-342900" rtl="0">
              <a:lnSpc>
                <a:spcPct val="112000"/>
              </a:lnSpc>
              <a:spcBef>
                <a:spcPts val="120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30200" rtl="0">
              <a:lnSpc>
                <a:spcPct val="112000"/>
              </a:lnSpc>
              <a:spcBef>
                <a:spcPts val="800"/>
              </a:spcBef>
              <a:spcAft>
                <a:spcPts val="0"/>
              </a:spcAft>
              <a:buSzPts val="1600"/>
              <a:buFont typeface="Open Sans Light"/>
              <a:buChar char="▹"/>
              <a:defRPr sz="1600">
                <a:latin typeface="Open Sans Light"/>
                <a:ea typeface="Open Sans Light"/>
                <a:cs typeface="Open Sans Light"/>
                <a:sym typeface="Open Sans Light"/>
              </a:defRPr>
            </a:lvl3pPr>
            <a:lvl4pPr marL="1828800" lvl="3" indent="-317500" rtl="0">
              <a:lnSpc>
                <a:spcPct val="113000"/>
              </a:lnSpc>
              <a:spcBef>
                <a:spcPts val="800"/>
              </a:spcBef>
              <a:spcAft>
                <a:spcPts val="0"/>
              </a:spcAft>
              <a:buSzPts val="1400"/>
              <a:buFont typeface="Open Sans Light"/>
              <a:buChar char="●"/>
              <a:defRPr>
                <a:latin typeface="Open Sans Light"/>
                <a:ea typeface="Open Sans Light"/>
                <a:cs typeface="Open Sans Light"/>
                <a:sym typeface="Open Sans Light"/>
              </a:defRPr>
            </a:lvl4pPr>
            <a:lvl5pPr marL="2286000" lvl="4"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5pPr>
            <a:lvl6pPr marL="2743200" lvl="5"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6pPr>
            <a:lvl7pPr marL="3200400" lvl="6"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7pPr>
            <a:lvl8pPr marL="3657600" lvl="7"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8pPr>
            <a:lvl9pPr marL="4114800" lvl="8" indent="-342900" rtl="0">
              <a:lnSpc>
                <a:spcPct val="113000"/>
              </a:lnSpc>
              <a:spcBef>
                <a:spcPts val="600"/>
              </a:spcBef>
              <a:spcAft>
                <a:spcPts val="600"/>
              </a:spcAft>
              <a:buSzPts val="1800"/>
              <a:buFont typeface="Open Sans Light"/>
              <a:buChar char="■"/>
              <a:defRPr sz="18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arge Bullets">
  <p:cSld name="TITLE_AND_BODY_1">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 name="Google Shape;41;p7"/>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42" name="Google Shape;42;p7"/>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3" name="Google Shape;43;p7"/>
          <p:cNvSpPr txBox="1">
            <a:spLocks noGrp="1"/>
          </p:cNvSpPr>
          <p:nvPr>
            <p:ph type="body" idx="1"/>
          </p:nvPr>
        </p:nvSpPr>
        <p:spPr>
          <a:xfrm>
            <a:off x="310675" y="1164225"/>
            <a:ext cx="8384700" cy="3407400"/>
          </a:xfrm>
          <a:prstGeom prst="rect">
            <a:avLst/>
          </a:prstGeom>
          <a:noFill/>
          <a:ln>
            <a:noFill/>
          </a:ln>
        </p:spPr>
        <p:txBody>
          <a:bodyPr spcFirstLastPara="1" wrap="square" lIns="91425" tIns="91425" rIns="91425" bIns="91425" anchor="t" anchorCtr="0">
            <a:noAutofit/>
          </a:bodyPr>
          <a:lstStyle>
            <a:lvl1pPr marL="457200" lvl="0" indent="-368300" rtl="0">
              <a:lnSpc>
                <a:spcPct val="100000"/>
              </a:lnSpc>
              <a:spcBef>
                <a:spcPts val="0"/>
              </a:spcBef>
              <a:spcAft>
                <a:spcPts val="0"/>
              </a:spcAft>
              <a:buSzPts val="2200"/>
              <a:buFont typeface="Open Sans SemiBold"/>
              <a:buChar char="●"/>
              <a:defRPr sz="2200">
                <a:latin typeface="Open Sans SemiBold"/>
                <a:ea typeface="Open Sans SemiBold"/>
                <a:cs typeface="Open Sans SemiBold"/>
                <a:sym typeface="Open Sans SemiBold"/>
              </a:defRPr>
            </a:lvl1pPr>
            <a:lvl2pPr marL="914400" lvl="1" indent="-342900" rtl="0">
              <a:lnSpc>
                <a:spcPct val="100000"/>
              </a:lnSpc>
              <a:spcBef>
                <a:spcPts val="120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30200" rtl="0">
              <a:lnSpc>
                <a:spcPct val="100000"/>
              </a:lnSpc>
              <a:spcBef>
                <a:spcPts val="800"/>
              </a:spcBef>
              <a:spcAft>
                <a:spcPts val="0"/>
              </a:spcAft>
              <a:buSzPts val="1600"/>
              <a:buFont typeface="Open Sans Light"/>
              <a:buChar char="●"/>
              <a:defRPr sz="1600">
                <a:latin typeface="Open Sans Light"/>
                <a:ea typeface="Open Sans Light"/>
                <a:cs typeface="Open Sans Light"/>
                <a:sym typeface="Open Sans Light"/>
              </a:defRPr>
            </a:lvl3pPr>
            <a:lvl4pPr marL="1828800" lvl="3" indent="-317500" rtl="0">
              <a:lnSpc>
                <a:spcPct val="100000"/>
              </a:lnSpc>
              <a:spcBef>
                <a:spcPts val="800"/>
              </a:spcBef>
              <a:spcAft>
                <a:spcPts val="0"/>
              </a:spcAft>
              <a:buSzPts val="1400"/>
              <a:buFont typeface="Open Sans Light"/>
              <a:buChar char="●"/>
              <a:defRPr>
                <a:latin typeface="Open Sans Light"/>
                <a:ea typeface="Open Sans Light"/>
                <a:cs typeface="Open Sans Light"/>
                <a:sym typeface="Open Sans Light"/>
              </a:defRPr>
            </a:lvl4pPr>
            <a:lvl5pPr marL="2286000" lvl="4" indent="-342900" rtl="0">
              <a:lnSpc>
                <a:spcPct val="100000"/>
              </a:lnSpc>
              <a:spcBef>
                <a:spcPts val="600"/>
              </a:spcBef>
              <a:spcAft>
                <a:spcPts val="0"/>
              </a:spcAft>
              <a:buSzPts val="1800"/>
              <a:buFont typeface="Open Sans Light"/>
              <a:buChar char="●"/>
              <a:defRPr sz="1800">
                <a:latin typeface="Open Sans Light"/>
                <a:ea typeface="Open Sans Light"/>
                <a:cs typeface="Open Sans Light"/>
                <a:sym typeface="Open Sans Light"/>
              </a:defRPr>
            </a:lvl5pPr>
            <a:lvl6pPr marL="2743200" lvl="5" indent="-342900" rtl="0">
              <a:lnSpc>
                <a:spcPct val="100000"/>
              </a:lnSpc>
              <a:spcBef>
                <a:spcPts val="600"/>
              </a:spcBef>
              <a:spcAft>
                <a:spcPts val="0"/>
              </a:spcAft>
              <a:buSzPts val="1800"/>
              <a:buFont typeface="Open Sans Light"/>
              <a:buChar char="■"/>
              <a:defRPr sz="1800">
                <a:latin typeface="Open Sans Light"/>
                <a:ea typeface="Open Sans Light"/>
                <a:cs typeface="Open Sans Light"/>
                <a:sym typeface="Open Sans Light"/>
              </a:defRPr>
            </a:lvl6pPr>
            <a:lvl7pPr marL="3200400" lvl="6" indent="-342900" rtl="0">
              <a:lnSpc>
                <a:spcPct val="100000"/>
              </a:lnSpc>
              <a:spcBef>
                <a:spcPts val="600"/>
              </a:spcBef>
              <a:spcAft>
                <a:spcPts val="0"/>
              </a:spcAft>
              <a:buSzPts val="1800"/>
              <a:buFont typeface="Open Sans Light"/>
              <a:buChar char="●"/>
              <a:defRPr sz="1800">
                <a:latin typeface="Open Sans Light"/>
                <a:ea typeface="Open Sans Light"/>
                <a:cs typeface="Open Sans Light"/>
                <a:sym typeface="Open Sans Light"/>
              </a:defRPr>
            </a:lvl7pPr>
            <a:lvl8pPr marL="3657600" lvl="7" indent="-342900" rtl="0">
              <a:lnSpc>
                <a:spcPct val="100000"/>
              </a:lnSpc>
              <a:spcBef>
                <a:spcPts val="600"/>
              </a:spcBef>
              <a:spcAft>
                <a:spcPts val="0"/>
              </a:spcAft>
              <a:buSzPts val="1800"/>
              <a:buFont typeface="Open Sans Light"/>
              <a:buChar char="○"/>
              <a:defRPr sz="1800">
                <a:latin typeface="Open Sans Light"/>
                <a:ea typeface="Open Sans Light"/>
                <a:cs typeface="Open Sans Light"/>
                <a:sym typeface="Open Sans Light"/>
              </a:defRPr>
            </a:lvl8pPr>
            <a:lvl9pPr marL="4114800" lvl="8" indent="-342900" rtl="0">
              <a:lnSpc>
                <a:spcPct val="100000"/>
              </a:lnSpc>
              <a:spcBef>
                <a:spcPts val="600"/>
              </a:spcBef>
              <a:spcAft>
                <a:spcPts val="600"/>
              </a:spcAft>
              <a:buSzPts val="1800"/>
              <a:buFont typeface="Open Sans Light"/>
              <a:buChar char="■"/>
              <a:defRPr sz="1800">
                <a:latin typeface="Open Sans Light"/>
                <a:ea typeface="Open Sans Light"/>
                <a:cs typeface="Open Sans Light"/>
                <a:sym typeface="Open Sans Light"/>
              </a:defRPr>
            </a:lvl9pPr>
          </a:lstStyle>
          <a:p>
            <a:endParaRPr/>
          </a:p>
        </p:txBody>
      </p:sp>
      <p:sp>
        <p:nvSpPr>
          <p:cNvPr id="44" name="Google Shape;44;p7"/>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mall Bullets">
  <p:cSld name="TITLE_AND_BODY_1_2">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 name="Google Shape;47;p8"/>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48" name="Google Shape;48;p8"/>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9" name="Google Shape;49;p8"/>
          <p:cNvSpPr txBox="1">
            <a:spLocks noGrp="1"/>
          </p:cNvSpPr>
          <p:nvPr>
            <p:ph type="body" idx="1"/>
          </p:nvPr>
        </p:nvSpPr>
        <p:spPr>
          <a:xfrm>
            <a:off x="310675" y="1164225"/>
            <a:ext cx="8384700" cy="3407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Font typeface="Open Sans SemiBold"/>
              <a:buChar char="●"/>
              <a:defRPr sz="1800">
                <a:latin typeface="Open Sans SemiBold"/>
                <a:ea typeface="Open Sans SemiBold"/>
                <a:cs typeface="Open Sans SemiBold"/>
                <a:sym typeface="Open Sans SemiBold"/>
              </a:defRPr>
            </a:lvl1pPr>
            <a:lvl2pPr marL="914400" lvl="1" indent="-323850" rtl="0">
              <a:lnSpc>
                <a:spcPct val="100000"/>
              </a:lnSpc>
              <a:spcBef>
                <a:spcPts val="1200"/>
              </a:spcBef>
              <a:spcAft>
                <a:spcPts val="0"/>
              </a:spcAft>
              <a:buSzPts val="1500"/>
              <a:buFont typeface="Open Sans Light"/>
              <a:buChar char="●"/>
              <a:defRPr sz="1500">
                <a:latin typeface="Open Sans Light"/>
                <a:ea typeface="Open Sans Light"/>
                <a:cs typeface="Open Sans Light"/>
                <a:sym typeface="Open Sans Light"/>
              </a:defRPr>
            </a:lvl2pPr>
            <a:lvl3pPr marL="1371600" lvl="2" indent="-311150" rtl="0">
              <a:lnSpc>
                <a:spcPct val="100000"/>
              </a:lnSpc>
              <a:spcBef>
                <a:spcPts val="800"/>
              </a:spcBef>
              <a:spcAft>
                <a:spcPts val="0"/>
              </a:spcAft>
              <a:buSzPts val="1300"/>
              <a:buFont typeface="Open Sans Light"/>
              <a:buChar char="●"/>
              <a:defRPr sz="1300">
                <a:latin typeface="Open Sans Light"/>
                <a:ea typeface="Open Sans Light"/>
                <a:cs typeface="Open Sans Light"/>
                <a:sym typeface="Open Sans Light"/>
              </a:defRPr>
            </a:lvl3pPr>
            <a:lvl4pPr marL="1828800" lvl="3" indent="-304800" rtl="0">
              <a:lnSpc>
                <a:spcPct val="100000"/>
              </a:lnSpc>
              <a:spcBef>
                <a:spcPts val="100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42900" rtl="0">
              <a:lnSpc>
                <a:spcPct val="100000"/>
              </a:lnSpc>
              <a:spcBef>
                <a:spcPts val="600"/>
              </a:spcBef>
              <a:spcAft>
                <a:spcPts val="0"/>
              </a:spcAft>
              <a:buSzPts val="1800"/>
              <a:buFont typeface="Open Sans Light"/>
              <a:buChar char="○"/>
              <a:defRPr sz="1800">
                <a:latin typeface="Open Sans Light"/>
                <a:ea typeface="Open Sans Light"/>
                <a:cs typeface="Open Sans Light"/>
                <a:sym typeface="Open Sans Light"/>
              </a:defRPr>
            </a:lvl5pPr>
            <a:lvl6pPr marL="2743200" lvl="5" indent="-342900" rtl="0">
              <a:lnSpc>
                <a:spcPct val="100000"/>
              </a:lnSpc>
              <a:spcBef>
                <a:spcPts val="600"/>
              </a:spcBef>
              <a:spcAft>
                <a:spcPts val="0"/>
              </a:spcAft>
              <a:buSzPts val="1800"/>
              <a:buFont typeface="Open Sans Light"/>
              <a:buChar char="■"/>
              <a:defRPr sz="1800">
                <a:latin typeface="Open Sans Light"/>
                <a:ea typeface="Open Sans Light"/>
                <a:cs typeface="Open Sans Light"/>
                <a:sym typeface="Open Sans Light"/>
              </a:defRPr>
            </a:lvl6pPr>
            <a:lvl7pPr marL="3200400" lvl="6" indent="-342900" rtl="0">
              <a:lnSpc>
                <a:spcPct val="100000"/>
              </a:lnSpc>
              <a:spcBef>
                <a:spcPts val="600"/>
              </a:spcBef>
              <a:spcAft>
                <a:spcPts val="0"/>
              </a:spcAft>
              <a:buSzPts val="1800"/>
              <a:buFont typeface="Open Sans Light"/>
              <a:buChar char="●"/>
              <a:defRPr sz="1800">
                <a:latin typeface="Open Sans Light"/>
                <a:ea typeface="Open Sans Light"/>
                <a:cs typeface="Open Sans Light"/>
                <a:sym typeface="Open Sans Light"/>
              </a:defRPr>
            </a:lvl7pPr>
            <a:lvl8pPr marL="3657600" lvl="7" indent="-342900" rtl="0">
              <a:lnSpc>
                <a:spcPct val="100000"/>
              </a:lnSpc>
              <a:spcBef>
                <a:spcPts val="600"/>
              </a:spcBef>
              <a:spcAft>
                <a:spcPts val="0"/>
              </a:spcAft>
              <a:buSzPts val="1800"/>
              <a:buFont typeface="Open Sans Light"/>
              <a:buChar char="○"/>
              <a:defRPr sz="1800">
                <a:latin typeface="Open Sans Light"/>
                <a:ea typeface="Open Sans Light"/>
                <a:cs typeface="Open Sans Light"/>
                <a:sym typeface="Open Sans Light"/>
              </a:defRPr>
            </a:lvl8pPr>
            <a:lvl9pPr marL="4114800" lvl="8" indent="-342900" rtl="0">
              <a:lnSpc>
                <a:spcPct val="100000"/>
              </a:lnSpc>
              <a:spcBef>
                <a:spcPts val="600"/>
              </a:spcBef>
              <a:spcAft>
                <a:spcPts val="600"/>
              </a:spcAft>
              <a:buSzPts val="1800"/>
              <a:buFont typeface="Open Sans Light"/>
              <a:buChar char="■"/>
              <a:defRPr sz="1800">
                <a:latin typeface="Open Sans Light"/>
                <a:ea typeface="Open Sans Light"/>
                <a:cs typeface="Open Sans Light"/>
                <a:sym typeface="Open Sans Light"/>
              </a:defRPr>
            </a:lvl9pPr>
          </a:lstStyle>
          <a:p>
            <a:endParaRPr/>
          </a:p>
        </p:txBody>
      </p:sp>
      <p:sp>
        <p:nvSpPr>
          <p:cNvPr id="50" name="Google Shape;50;p8"/>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Bullets w/ Image">
  <p:cSld name="TITLE_AND_BODY_1_1">
    <p:spTree>
      <p:nvGrpSpPr>
        <p:cNvPr id="1" name="Shape 51"/>
        <p:cNvGrpSpPr/>
        <p:nvPr/>
      </p:nvGrpSpPr>
      <p:grpSpPr>
        <a:xfrm>
          <a:off x="0" y="0"/>
          <a:ext cx="0" cy="0"/>
          <a:chOff x="0" y="0"/>
          <a:chExt cx="0" cy="0"/>
        </a:xfrm>
      </p:grpSpPr>
      <p:sp>
        <p:nvSpPr>
          <p:cNvPr id="52" name="Google Shape;52;p9"/>
          <p:cNvSpPr/>
          <p:nvPr/>
        </p:nvSpPr>
        <p:spPr>
          <a:xfrm>
            <a:off x="4761375" y="1233225"/>
            <a:ext cx="3912300" cy="3315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9"/>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54" name="Google Shape;54;p9"/>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55" name="Google Shape;55;p9"/>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 name="Google Shape;56;p9"/>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9"/>
          <p:cNvSpPr txBox="1">
            <a:spLocks noGrp="1"/>
          </p:cNvSpPr>
          <p:nvPr>
            <p:ph type="body" idx="1"/>
          </p:nvPr>
        </p:nvSpPr>
        <p:spPr>
          <a:xfrm>
            <a:off x="310675" y="1164225"/>
            <a:ext cx="4201500" cy="3407400"/>
          </a:xfrm>
          <a:prstGeom prst="rect">
            <a:avLst/>
          </a:prstGeom>
          <a:noFill/>
          <a:ln>
            <a:noFill/>
          </a:ln>
        </p:spPr>
        <p:txBody>
          <a:bodyPr spcFirstLastPara="1" wrap="square" lIns="91425" tIns="91425" rIns="91425" bIns="91425" anchor="t" anchorCtr="0">
            <a:noAutofit/>
          </a:bodyPr>
          <a:lstStyle>
            <a:lvl1pPr marL="457200" lvl="0" indent="-368300" rtl="0">
              <a:lnSpc>
                <a:spcPct val="100000"/>
              </a:lnSpc>
              <a:spcBef>
                <a:spcPts val="0"/>
              </a:spcBef>
              <a:spcAft>
                <a:spcPts val="0"/>
              </a:spcAft>
              <a:buSzPts val="2200"/>
              <a:buFont typeface="Open Sans SemiBold"/>
              <a:buChar char="●"/>
              <a:defRPr sz="2200">
                <a:latin typeface="Open Sans SemiBold"/>
                <a:ea typeface="Open Sans SemiBold"/>
                <a:cs typeface="Open Sans SemiBold"/>
                <a:sym typeface="Open Sans SemiBold"/>
              </a:defRPr>
            </a:lvl1pPr>
            <a:lvl2pPr marL="914400" lvl="1" indent="-342900" rtl="0">
              <a:lnSpc>
                <a:spcPct val="112000"/>
              </a:lnSpc>
              <a:spcBef>
                <a:spcPts val="120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30200" rtl="0">
              <a:lnSpc>
                <a:spcPct val="112000"/>
              </a:lnSpc>
              <a:spcBef>
                <a:spcPts val="800"/>
              </a:spcBef>
              <a:spcAft>
                <a:spcPts val="0"/>
              </a:spcAft>
              <a:buSzPts val="1600"/>
              <a:buFont typeface="Open Sans Light"/>
              <a:buChar char="●"/>
              <a:defRPr sz="1600">
                <a:latin typeface="Open Sans Light"/>
                <a:ea typeface="Open Sans Light"/>
                <a:cs typeface="Open Sans Light"/>
                <a:sym typeface="Open Sans Light"/>
              </a:defRPr>
            </a:lvl3pPr>
            <a:lvl4pPr marL="1828800" lvl="3" indent="-317500" rtl="0">
              <a:lnSpc>
                <a:spcPct val="113000"/>
              </a:lnSpc>
              <a:spcBef>
                <a:spcPts val="800"/>
              </a:spcBef>
              <a:spcAft>
                <a:spcPts val="0"/>
              </a:spcAft>
              <a:buSzPts val="1400"/>
              <a:buFont typeface="Open Sans Light"/>
              <a:buChar char="●"/>
              <a:defRPr>
                <a:latin typeface="Open Sans Light"/>
                <a:ea typeface="Open Sans Light"/>
                <a:cs typeface="Open Sans Light"/>
                <a:sym typeface="Open Sans Light"/>
              </a:defRPr>
            </a:lvl4pPr>
            <a:lvl5pPr marL="2286000" lvl="4"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5pPr>
            <a:lvl6pPr marL="2743200" lvl="5"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6pPr>
            <a:lvl7pPr marL="3200400" lvl="6"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7pPr>
            <a:lvl8pPr marL="3657600" lvl="7"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8pPr>
            <a:lvl9pPr marL="4114800" lvl="8" indent="-342900" rtl="0">
              <a:lnSpc>
                <a:spcPct val="113000"/>
              </a:lnSpc>
              <a:spcBef>
                <a:spcPts val="600"/>
              </a:spcBef>
              <a:spcAft>
                <a:spcPts val="600"/>
              </a:spcAft>
              <a:buSzPts val="1800"/>
              <a:buFont typeface="Open Sans Light"/>
              <a:buChar char="■"/>
              <a:defRPr sz="18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Bullets w/ Subhead + Image">
  <p:cSld name="TITLE_AND_BODY_2_1">
    <p:spTree>
      <p:nvGrpSpPr>
        <p:cNvPr id="1" name="Shape 58"/>
        <p:cNvGrpSpPr/>
        <p:nvPr/>
      </p:nvGrpSpPr>
      <p:grpSpPr>
        <a:xfrm>
          <a:off x="0" y="0"/>
          <a:ext cx="0" cy="0"/>
          <a:chOff x="0" y="0"/>
          <a:chExt cx="0" cy="0"/>
        </a:xfrm>
      </p:grpSpPr>
      <p:sp>
        <p:nvSpPr>
          <p:cNvPr id="59" name="Google Shape;59;p10"/>
          <p:cNvSpPr/>
          <p:nvPr/>
        </p:nvSpPr>
        <p:spPr>
          <a:xfrm>
            <a:off x="4761375" y="1233225"/>
            <a:ext cx="3912300" cy="3315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0"/>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61" name="Google Shape;61;p10"/>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10"/>
          <p:cNvSpPr/>
          <p:nvPr/>
        </p:nvSpPr>
        <p:spPr>
          <a:xfrm>
            <a:off x="1" y="0"/>
            <a:ext cx="9144000" cy="750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63" name="Google Shape;63;p10"/>
          <p:cNvSpPr txBox="1">
            <a:spLocks noGrp="1"/>
          </p:cNvSpPr>
          <p:nvPr>
            <p:ph type="sldNum" idx="12"/>
          </p:nvPr>
        </p:nvSpPr>
        <p:spPr>
          <a:xfrm>
            <a:off x="81708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000">
                <a:solidFill>
                  <a:schemeClr val="dk1"/>
                </a:solidFill>
                <a:latin typeface="Teko"/>
                <a:ea typeface="Teko"/>
                <a:cs typeface="Teko"/>
                <a:sym typeface="Teko"/>
              </a:defRPr>
            </a:lvl1pPr>
            <a:lvl2pPr lvl="1" algn="r" rtl="0">
              <a:buNone/>
              <a:defRPr sz="1000">
                <a:solidFill>
                  <a:schemeClr val="dk1"/>
                </a:solidFill>
                <a:latin typeface="Teko"/>
                <a:ea typeface="Teko"/>
                <a:cs typeface="Teko"/>
                <a:sym typeface="Teko"/>
              </a:defRPr>
            </a:lvl2pPr>
            <a:lvl3pPr lvl="2" algn="r" rtl="0">
              <a:buNone/>
              <a:defRPr sz="1000">
                <a:solidFill>
                  <a:schemeClr val="dk1"/>
                </a:solidFill>
                <a:latin typeface="Teko"/>
                <a:ea typeface="Teko"/>
                <a:cs typeface="Teko"/>
                <a:sym typeface="Teko"/>
              </a:defRPr>
            </a:lvl3pPr>
            <a:lvl4pPr lvl="3" algn="r" rtl="0">
              <a:buNone/>
              <a:defRPr sz="1000">
                <a:solidFill>
                  <a:schemeClr val="dk1"/>
                </a:solidFill>
                <a:latin typeface="Teko"/>
                <a:ea typeface="Teko"/>
                <a:cs typeface="Teko"/>
                <a:sym typeface="Teko"/>
              </a:defRPr>
            </a:lvl4pPr>
            <a:lvl5pPr lvl="4" algn="r" rtl="0">
              <a:buNone/>
              <a:defRPr sz="1000">
                <a:solidFill>
                  <a:schemeClr val="dk1"/>
                </a:solidFill>
                <a:latin typeface="Teko"/>
                <a:ea typeface="Teko"/>
                <a:cs typeface="Teko"/>
                <a:sym typeface="Teko"/>
              </a:defRPr>
            </a:lvl5pPr>
            <a:lvl6pPr lvl="5" algn="r" rtl="0">
              <a:buNone/>
              <a:defRPr sz="1000">
                <a:solidFill>
                  <a:schemeClr val="dk1"/>
                </a:solidFill>
                <a:latin typeface="Teko"/>
                <a:ea typeface="Teko"/>
                <a:cs typeface="Teko"/>
                <a:sym typeface="Teko"/>
              </a:defRPr>
            </a:lvl6pPr>
            <a:lvl7pPr lvl="6" algn="r" rtl="0">
              <a:buNone/>
              <a:defRPr sz="1000">
                <a:solidFill>
                  <a:schemeClr val="dk1"/>
                </a:solidFill>
                <a:latin typeface="Teko"/>
                <a:ea typeface="Teko"/>
                <a:cs typeface="Teko"/>
                <a:sym typeface="Teko"/>
              </a:defRPr>
            </a:lvl7pPr>
            <a:lvl8pPr lvl="7" algn="r" rtl="0">
              <a:buNone/>
              <a:defRPr sz="1000">
                <a:solidFill>
                  <a:schemeClr val="dk1"/>
                </a:solidFill>
                <a:latin typeface="Teko"/>
                <a:ea typeface="Teko"/>
                <a:cs typeface="Teko"/>
                <a:sym typeface="Teko"/>
              </a:defRPr>
            </a:lvl8pPr>
            <a:lvl9pPr lvl="8" algn="r" rtl="0">
              <a:buNone/>
              <a:defRPr sz="1000">
                <a:solidFill>
                  <a:schemeClr val="dk1"/>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0"/>
          <p:cNvSpPr txBox="1">
            <a:spLocks noGrp="1"/>
          </p:cNvSpPr>
          <p:nvPr>
            <p:ph type="body" idx="1"/>
          </p:nvPr>
        </p:nvSpPr>
        <p:spPr>
          <a:xfrm>
            <a:off x="310675" y="1659900"/>
            <a:ext cx="4155300" cy="3407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Font typeface="Open Sans SemiBold"/>
              <a:buChar char="●"/>
              <a:defRPr sz="1800">
                <a:latin typeface="Open Sans SemiBold"/>
                <a:ea typeface="Open Sans SemiBold"/>
                <a:cs typeface="Open Sans SemiBold"/>
                <a:sym typeface="Open Sans SemiBold"/>
              </a:defRPr>
            </a:lvl1pPr>
            <a:lvl2pPr marL="914400" lvl="1" indent="-323850" rtl="0">
              <a:lnSpc>
                <a:spcPct val="112000"/>
              </a:lnSpc>
              <a:spcBef>
                <a:spcPts val="1200"/>
              </a:spcBef>
              <a:spcAft>
                <a:spcPts val="0"/>
              </a:spcAft>
              <a:buSzPts val="1500"/>
              <a:buFont typeface="Open Sans Light"/>
              <a:buChar char="●"/>
              <a:defRPr sz="1500">
                <a:latin typeface="Open Sans Light"/>
                <a:ea typeface="Open Sans Light"/>
                <a:cs typeface="Open Sans Light"/>
                <a:sym typeface="Open Sans Light"/>
              </a:defRPr>
            </a:lvl2pPr>
            <a:lvl3pPr marL="1371600" lvl="2" indent="-311150" rtl="0">
              <a:lnSpc>
                <a:spcPct val="112000"/>
              </a:lnSpc>
              <a:spcBef>
                <a:spcPts val="800"/>
              </a:spcBef>
              <a:spcAft>
                <a:spcPts val="0"/>
              </a:spcAft>
              <a:buSzPts val="1300"/>
              <a:buFont typeface="Open Sans Light"/>
              <a:buChar char="●"/>
              <a:defRPr sz="1300">
                <a:latin typeface="Open Sans Light"/>
                <a:ea typeface="Open Sans Light"/>
                <a:cs typeface="Open Sans Light"/>
                <a:sym typeface="Open Sans Light"/>
              </a:defRPr>
            </a:lvl3pPr>
            <a:lvl4pPr marL="1828800" lvl="3" indent="-304800" rtl="0">
              <a:lnSpc>
                <a:spcPct val="113000"/>
              </a:lnSpc>
              <a:spcBef>
                <a:spcPts val="80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5pPr>
            <a:lvl6pPr marL="2743200" lvl="5"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6pPr>
            <a:lvl7pPr marL="3200400" lvl="6"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7pPr>
            <a:lvl8pPr marL="3657600" lvl="7" indent="-342900" rtl="0">
              <a:lnSpc>
                <a:spcPct val="113000"/>
              </a:lnSpc>
              <a:spcBef>
                <a:spcPts val="600"/>
              </a:spcBef>
              <a:spcAft>
                <a:spcPts val="0"/>
              </a:spcAft>
              <a:buSzPts val="1800"/>
              <a:buFont typeface="Open Sans Light"/>
              <a:buChar char="○"/>
              <a:defRPr sz="1800">
                <a:latin typeface="Open Sans Light"/>
                <a:ea typeface="Open Sans Light"/>
                <a:cs typeface="Open Sans Light"/>
                <a:sym typeface="Open Sans Light"/>
              </a:defRPr>
            </a:lvl8pPr>
            <a:lvl9pPr marL="4114800" lvl="8" indent="-342900" rtl="0">
              <a:lnSpc>
                <a:spcPct val="113000"/>
              </a:lnSpc>
              <a:spcBef>
                <a:spcPts val="600"/>
              </a:spcBef>
              <a:spcAft>
                <a:spcPts val="600"/>
              </a:spcAft>
              <a:buSzPts val="1800"/>
              <a:buFont typeface="Open Sans Light"/>
              <a:buChar char="■"/>
              <a:defRPr sz="1800">
                <a:latin typeface="Open Sans Light"/>
                <a:ea typeface="Open Sans Light"/>
                <a:cs typeface="Open Sans Light"/>
                <a:sym typeface="Open Sans Light"/>
              </a:defRPr>
            </a:lvl9pPr>
          </a:lstStyle>
          <a:p>
            <a:endParaRPr/>
          </a:p>
        </p:txBody>
      </p:sp>
      <p:sp>
        <p:nvSpPr>
          <p:cNvPr id="65" name="Google Shape;65;p10"/>
          <p:cNvSpPr txBox="1">
            <a:spLocks noGrp="1"/>
          </p:cNvSpPr>
          <p:nvPr>
            <p:ph type="subTitle" idx="2"/>
          </p:nvPr>
        </p:nvSpPr>
        <p:spPr>
          <a:xfrm>
            <a:off x="356125" y="1103875"/>
            <a:ext cx="3538200" cy="50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1114225" y="4710625"/>
            <a:ext cx="7265400" cy="2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rgbClr val="898989"/>
                </a:solidFill>
                <a:latin typeface="Open Sans Light"/>
                <a:ea typeface="Open Sans Light"/>
                <a:cs typeface="Open Sans Light"/>
                <a:sym typeface="Open Sans Light"/>
              </a:rPr>
              <a:t>Trail of Bits   |   Automated Tools for Securing the Software Supply Chain   |  10.19.2022</a:t>
            </a:r>
            <a:endParaRPr sz="700">
              <a:solidFill>
                <a:srgbClr val="898989"/>
              </a:solidFill>
              <a:latin typeface="Open Sans Light"/>
              <a:ea typeface="Open Sans Light"/>
              <a:cs typeface="Open Sans Light"/>
              <a:sym typeface="Open Sans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7.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7.png"/><Relationship Id="rId5" Type="http://schemas.openxmlformats.org/officeDocument/2006/relationships/image" Target="../media/image28.jp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trailofbits/it-depends"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hyperlink" Target="https://github.com/lifting-bithttps:/pypi.org/project/pip-audit/s/rellic"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9.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notesSlide" Target="../notesSlides/notesSlide8.xml"/><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subTitle" idx="1"/>
          </p:nvPr>
        </p:nvSpPr>
        <p:spPr>
          <a:xfrm>
            <a:off x="3691375" y="1425925"/>
            <a:ext cx="4734600" cy="13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Automated Tools for Securing the Software Supply Chain</a:t>
            </a:r>
            <a:endParaRPr/>
          </a:p>
        </p:txBody>
      </p:sp>
      <p:sp>
        <p:nvSpPr>
          <p:cNvPr id="255" name="Google Shape;255;p35"/>
          <p:cNvSpPr txBox="1">
            <a:spLocks noGrp="1"/>
          </p:cNvSpPr>
          <p:nvPr>
            <p:ph type="subTitle" idx="2"/>
          </p:nvPr>
        </p:nvSpPr>
        <p:spPr>
          <a:xfrm>
            <a:off x="3691375" y="2873550"/>
            <a:ext cx="47346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8th Annual Cybersecurity Workshop</a:t>
            </a:r>
            <a:endParaRPr>
              <a:solidFill>
                <a:schemeClr val="lt1"/>
              </a:solidFill>
            </a:endParaRPr>
          </a:p>
          <a:p>
            <a:pPr marL="0" lvl="0" indent="0" algn="l" rtl="0">
              <a:spcBef>
                <a:spcPts val="0"/>
              </a:spcBef>
              <a:spcAft>
                <a:spcPts val="0"/>
              </a:spcAft>
              <a:buNone/>
            </a:pPr>
            <a:r>
              <a:rPr lang="en">
                <a:solidFill>
                  <a:schemeClr val="lt1"/>
                </a:solidFill>
              </a:rPr>
              <a:t>Michael D. Brown</a:t>
            </a:r>
            <a:endParaRPr>
              <a:solidFill>
                <a:schemeClr val="lt1"/>
              </a:solidFill>
            </a:endParaRPr>
          </a:p>
          <a:p>
            <a:pPr marL="0" lvl="0" indent="0" algn="l" rtl="0">
              <a:spcBef>
                <a:spcPts val="0"/>
              </a:spcBef>
              <a:spcAft>
                <a:spcPts val="0"/>
              </a:spcAft>
              <a:buNone/>
            </a:pPr>
            <a:r>
              <a:rPr lang="en">
                <a:solidFill>
                  <a:schemeClr val="lt1"/>
                </a:solidFill>
              </a:rPr>
              <a:t>10.19.2022</a:t>
            </a:r>
            <a:endParaRPr/>
          </a:p>
        </p:txBody>
      </p:sp>
      <p:pic>
        <p:nvPicPr>
          <p:cNvPr id="5" name="Audio 4">
            <a:hlinkClick r:id="" action="ppaction://media"/>
            <a:extLst>
              <a:ext uri="{FF2B5EF4-FFF2-40B4-BE49-F238E27FC236}">
                <a16:creationId xmlns:a16="http://schemas.microsoft.com/office/drawing/2014/main" id="{EAA36E46-B433-E9A5-0E6C-B2AAF430A6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32"/>
    </mc:Choice>
    <mc:Fallback>
      <p:transition spd="slow" advTm="12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Mitigating Supply Chain Risk is Difficult</a:t>
            </a:r>
            <a:endParaRPr/>
          </a:p>
        </p:txBody>
      </p:sp>
      <p:sp>
        <p:nvSpPr>
          <p:cNvPr id="329" name="Google Shape;329;p44"/>
          <p:cNvSpPr txBox="1">
            <a:spLocks noGrp="1"/>
          </p:cNvSpPr>
          <p:nvPr>
            <p:ph type="body" idx="1"/>
          </p:nvPr>
        </p:nvSpPr>
        <p:spPr>
          <a:xfrm>
            <a:off x="310675" y="1164225"/>
            <a:ext cx="83847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Organizational response to supply chain vulnerabilities are slow and painful without an accurate, up-to-date SBOM.</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 dirty="0"/>
              <a:t>Trying to maintain these manually is a losing proposition.</a:t>
            </a: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en" dirty="0"/>
              <a:t>Generating SBOMs automatically through software analysis is a solvable, but non-trivial problem</a:t>
            </a:r>
            <a:endParaRPr dirty="0"/>
          </a:p>
        </p:txBody>
      </p:sp>
      <p:sp>
        <p:nvSpPr>
          <p:cNvPr id="330" name="Google Shape;330;p44"/>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Audio 1">
            <a:hlinkClick r:id="" action="ppaction://media"/>
            <a:extLst>
              <a:ext uri="{FF2B5EF4-FFF2-40B4-BE49-F238E27FC236}">
                <a16:creationId xmlns:a16="http://schemas.microsoft.com/office/drawing/2014/main" id="{771AA1D9-B322-C8D0-E950-0532DEEC67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872"/>
    </mc:Choice>
    <mc:Fallback>
      <p:transition spd="slow" advTm="39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5"/>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Challenges in Generating Software Bill of Materials</a:t>
            </a:r>
            <a:endParaRPr/>
          </a:p>
        </p:txBody>
      </p:sp>
      <p:sp>
        <p:nvSpPr>
          <p:cNvPr id="336" name="Google Shape;336;p45"/>
          <p:cNvSpPr txBox="1">
            <a:spLocks noGrp="1"/>
          </p:cNvSpPr>
          <p:nvPr>
            <p:ph type="body" idx="1"/>
          </p:nvPr>
        </p:nvSpPr>
        <p:spPr>
          <a:xfrm>
            <a:off x="310675" y="1164225"/>
            <a:ext cx="87858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many challenges in automatically generating SBOMs:</a:t>
            </a:r>
            <a:endParaRPr dirty="0"/>
          </a:p>
          <a:p>
            <a:pPr marL="457200" lvl="0" indent="-368300" algn="l" rtl="0">
              <a:spcBef>
                <a:spcPts val="1200"/>
              </a:spcBef>
              <a:spcAft>
                <a:spcPts val="0"/>
              </a:spcAft>
              <a:buSzPts val="2200"/>
              <a:buAutoNum type="arabicPeriod"/>
            </a:pPr>
            <a:r>
              <a:rPr lang="en" dirty="0"/>
              <a:t>Dependencies are recursive</a:t>
            </a:r>
            <a:endParaRPr dirty="0"/>
          </a:p>
          <a:p>
            <a:pPr marL="914400" lvl="1" indent="-342900" algn="l" rtl="0">
              <a:spcBef>
                <a:spcPts val="0"/>
              </a:spcBef>
              <a:spcAft>
                <a:spcPts val="0"/>
              </a:spcAft>
              <a:buSzPts val="1800"/>
              <a:buAutoNum type="alphaLcPeriod"/>
            </a:pPr>
            <a:r>
              <a:rPr lang="en" dirty="0"/>
              <a:t>Represented as a tree versus a list</a:t>
            </a:r>
            <a:endParaRPr dirty="0"/>
          </a:p>
          <a:p>
            <a:pPr marL="457200" lvl="0" indent="-368300" algn="l" rtl="0">
              <a:spcBef>
                <a:spcPts val="0"/>
              </a:spcBef>
              <a:spcAft>
                <a:spcPts val="0"/>
              </a:spcAft>
              <a:buSzPts val="2200"/>
              <a:buAutoNum type="arabicPeriod"/>
            </a:pPr>
            <a:r>
              <a:rPr lang="en" dirty="0"/>
              <a:t>Many ways for dependencies to be integrated into projects</a:t>
            </a:r>
            <a:endParaRPr dirty="0"/>
          </a:p>
          <a:p>
            <a:pPr marL="914400" lvl="1" indent="-342900" algn="l" rtl="0">
              <a:spcBef>
                <a:spcPts val="0"/>
              </a:spcBef>
              <a:spcAft>
                <a:spcPts val="0"/>
              </a:spcAft>
              <a:buSzPts val="1800"/>
              <a:buAutoNum type="alphaLcPeriod"/>
            </a:pPr>
            <a:r>
              <a:rPr lang="en" dirty="0"/>
              <a:t>Some systems allow for arbitrary setup code, leading to indirect, hidden, or undocumented dependencies</a:t>
            </a:r>
            <a:endParaRPr dirty="0"/>
          </a:p>
          <a:p>
            <a:pPr marL="457200" lvl="0" indent="-368300" algn="l" rtl="0">
              <a:spcBef>
                <a:spcPts val="0"/>
              </a:spcBef>
              <a:spcAft>
                <a:spcPts val="0"/>
              </a:spcAft>
              <a:buSzPts val="2200"/>
              <a:buAutoNum type="arabicPeriod"/>
            </a:pPr>
            <a:r>
              <a:rPr lang="en" dirty="0"/>
              <a:t>Dependencies are often unresolved until install time</a:t>
            </a:r>
            <a:endParaRPr dirty="0"/>
          </a:p>
          <a:p>
            <a:pPr marL="914400" lvl="1" indent="-342900" algn="l" rtl="0">
              <a:spcBef>
                <a:spcPts val="0"/>
              </a:spcBef>
              <a:spcAft>
                <a:spcPts val="0"/>
              </a:spcAft>
              <a:buSzPts val="1800"/>
              <a:buAutoNum type="alphaLcPeriod"/>
            </a:pPr>
            <a:r>
              <a:rPr lang="en" dirty="0"/>
              <a:t>any version numbers “=*”</a:t>
            </a:r>
            <a:endParaRPr dirty="0"/>
          </a:p>
          <a:p>
            <a:pPr marL="914400" lvl="1" indent="-342900" algn="l" rtl="0">
              <a:spcBef>
                <a:spcPts val="0"/>
              </a:spcBef>
              <a:spcAft>
                <a:spcPts val="0"/>
              </a:spcAft>
              <a:buSzPts val="1800"/>
              <a:buAutoNum type="alphaLcPeriod"/>
            </a:pPr>
            <a:r>
              <a:rPr lang="en" dirty="0"/>
              <a:t>Minimum version “&gt;= 1.1”</a:t>
            </a:r>
            <a:endParaRPr dirty="0"/>
          </a:p>
        </p:txBody>
      </p:sp>
      <p:sp>
        <p:nvSpPr>
          <p:cNvPr id="337" name="Google Shape;337;p45"/>
          <p:cNvSpPr txBox="1">
            <a:spLocks noGrp="1"/>
          </p:cNvSpPr>
          <p:nvPr>
            <p:ph type="sldNum" idx="12"/>
          </p:nvPr>
        </p:nvSpPr>
        <p:spPr>
          <a:xfrm>
            <a:off x="8147634" y="4667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Audio 2">
            <a:hlinkClick r:id="" action="ppaction://media"/>
            <a:extLst>
              <a:ext uri="{FF2B5EF4-FFF2-40B4-BE49-F238E27FC236}">
                <a16:creationId xmlns:a16="http://schemas.microsoft.com/office/drawing/2014/main" id="{FB903AF7-5BEC-6596-67BC-09C2D77F80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240"/>
    </mc:Choice>
    <mc:Fallback>
      <p:transition spd="slow" advTm="82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Challenges in Generating Software Bill of Materials</a:t>
            </a:r>
            <a:endParaRPr/>
          </a:p>
        </p:txBody>
      </p:sp>
      <p:sp>
        <p:nvSpPr>
          <p:cNvPr id="343" name="Google Shape;343;p46"/>
          <p:cNvSpPr txBox="1">
            <a:spLocks noGrp="1"/>
          </p:cNvSpPr>
          <p:nvPr>
            <p:ph type="body" idx="1"/>
          </p:nvPr>
        </p:nvSpPr>
        <p:spPr>
          <a:xfrm>
            <a:off x="310675" y="1164225"/>
            <a:ext cx="87858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meet these challenges, our team recently released two open-source SBOM tools:</a:t>
            </a:r>
            <a:endParaRPr dirty="0"/>
          </a:p>
          <a:p>
            <a:pPr marL="0" lvl="0" indent="0" algn="l" rtl="0">
              <a:spcBef>
                <a:spcPts val="1200"/>
              </a:spcBef>
              <a:spcAft>
                <a:spcPts val="0"/>
              </a:spcAft>
              <a:buClr>
                <a:schemeClr val="dk1"/>
              </a:buClr>
              <a:buSzPts val="1100"/>
              <a:buFont typeface="Arial"/>
              <a:buNone/>
            </a:pPr>
            <a:r>
              <a:rPr lang="en" b="1" u="sng" dirty="0">
                <a:solidFill>
                  <a:srgbClr val="AD182B"/>
                </a:solidFill>
                <a:latin typeface="Open Sans"/>
                <a:ea typeface="Open Sans"/>
                <a:cs typeface="Open Sans"/>
                <a:sym typeface="Open Sans"/>
              </a:rPr>
              <a:t>pip-audit:</a:t>
            </a:r>
            <a:r>
              <a:rPr lang="en" dirty="0">
                <a:solidFill>
                  <a:schemeClr val="dk1"/>
                </a:solidFill>
              </a:rPr>
              <a:t> Automatically generates SBOMs for Python codebases and cross references the SBOM with vulnerability databases to warn about  known vulnerabilities.</a:t>
            </a:r>
            <a:endParaRPr dirty="0"/>
          </a:p>
          <a:p>
            <a:pPr marL="0" lvl="0" indent="0" algn="l" rtl="0">
              <a:spcBef>
                <a:spcPts val="1200"/>
              </a:spcBef>
              <a:spcAft>
                <a:spcPts val="0"/>
              </a:spcAft>
              <a:buNone/>
            </a:pPr>
            <a:endParaRPr b="1" u="sng" dirty="0">
              <a:solidFill>
                <a:srgbClr val="AD182B"/>
              </a:solidFill>
              <a:latin typeface="Open Sans"/>
              <a:ea typeface="Open Sans"/>
              <a:cs typeface="Open Sans"/>
              <a:sym typeface="Open Sans"/>
            </a:endParaRPr>
          </a:p>
          <a:p>
            <a:pPr marL="0" lvl="0" indent="0" algn="l" rtl="0">
              <a:spcBef>
                <a:spcPts val="1200"/>
              </a:spcBef>
              <a:spcAft>
                <a:spcPts val="1200"/>
              </a:spcAft>
              <a:buNone/>
            </a:pPr>
            <a:r>
              <a:rPr lang="en" b="1" u="sng" dirty="0">
                <a:solidFill>
                  <a:srgbClr val="AD182B"/>
                </a:solidFill>
                <a:latin typeface="Open Sans"/>
                <a:ea typeface="Open Sans"/>
                <a:cs typeface="Open Sans"/>
                <a:sym typeface="Open Sans"/>
              </a:rPr>
              <a:t>It-Depends</a:t>
            </a:r>
            <a:r>
              <a:rPr lang="en" dirty="0">
                <a:solidFill>
                  <a:srgbClr val="AD182B"/>
                </a:solidFill>
              </a:rPr>
              <a:t>:</a:t>
            </a:r>
            <a:r>
              <a:rPr lang="en" dirty="0"/>
              <a:t> Automatically generates SBOMs for projects using their package manager and build system information. Also uses dynamic analysis to identify inter-dependency.</a:t>
            </a:r>
            <a:endParaRPr dirty="0"/>
          </a:p>
        </p:txBody>
      </p:sp>
      <p:sp>
        <p:nvSpPr>
          <p:cNvPr id="344" name="Google Shape;344;p46"/>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Audio 6">
            <a:hlinkClick r:id="" action="ppaction://media"/>
            <a:extLst>
              <a:ext uri="{FF2B5EF4-FFF2-40B4-BE49-F238E27FC236}">
                <a16:creationId xmlns:a16="http://schemas.microsoft.com/office/drawing/2014/main" id="{8CF8C193-675B-4610-9C48-7E34FE511F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224"/>
    </mc:Choice>
    <mc:Fallback>
      <p:transition spd="slow" advTm="44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subTitle" idx="1"/>
          </p:nvPr>
        </p:nvSpPr>
        <p:spPr>
          <a:xfrm>
            <a:off x="767850" y="736950"/>
            <a:ext cx="7608300" cy="33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pip-audit</a:t>
            </a:r>
            <a:endParaRPr>
              <a:solidFill>
                <a:schemeClr val="lt1"/>
              </a:solidFill>
            </a:endParaRPr>
          </a:p>
        </p:txBody>
      </p:sp>
      <p:pic>
        <p:nvPicPr>
          <p:cNvPr id="2" name="Audio 1">
            <a:hlinkClick r:id="" action="ppaction://media"/>
            <a:extLst>
              <a:ext uri="{FF2B5EF4-FFF2-40B4-BE49-F238E27FC236}">
                <a16:creationId xmlns:a16="http://schemas.microsoft.com/office/drawing/2014/main" id="{43E21BDE-6BD1-80DB-4A5D-1810168E50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12"/>
    </mc:Choice>
    <mc:Fallback>
      <p:transition spd="slow" advTm="5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8"/>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Motivation</a:t>
            </a:r>
            <a:endParaRPr/>
          </a:p>
        </p:txBody>
      </p:sp>
      <p:sp>
        <p:nvSpPr>
          <p:cNvPr id="355" name="Google Shape;355;p48"/>
          <p:cNvSpPr txBox="1">
            <a:spLocks noGrp="1"/>
          </p:cNvSpPr>
          <p:nvPr>
            <p:ph type="body" idx="1"/>
          </p:nvPr>
        </p:nvSpPr>
        <p:spPr>
          <a:xfrm>
            <a:off x="310675" y="1164225"/>
            <a:ext cx="83847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Python has become one of the most widely used multi-platform programming languages</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 dirty="0"/>
              <a:t>Python’s packaging ecosystem, </a:t>
            </a:r>
            <a:r>
              <a:rPr lang="en" dirty="0">
                <a:solidFill>
                  <a:srgbClr val="C00000"/>
                </a:solidFill>
              </a:rPr>
              <a:t>pip</a:t>
            </a:r>
            <a:r>
              <a:rPr lang="en" dirty="0"/>
              <a:t>, is steadily growing: more code leads to more bugs, which leads to more version bumps to fix bugs</a:t>
            </a: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en" dirty="0"/>
              <a:t>Novel tools are needed to manage vulnerabilities in Python  packages</a:t>
            </a:r>
            <a:endParaRPr dirty="0"/>
          </a:p>
        </p:txBody>
      </p:sp>
      <p:sp>
        <p:nvSpPr>
          <p:cNvPr id="356" name="Google Shape;356;p48"/>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Audio 1">
            <a:hlinkClick r:id="" action="ppaction://media"/>
            <a:extLst>
              <a:ext uri="{FF2B5EF4-FFF2-40B4-BE49-F238E27FC236}">
                <a16:creationId xmlns:a16="http://schemas.microsoft.com/office/drawing/2014/main" id="{386FB7FE-0DB2-C14C-03C9-702743E21E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832"/>
    </mc:Choice>
    <mc:Fallback>
      <p:transition spd="slow" advTm="4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9"/>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pip-audit’s goals</a:t>
            </a:r>
            <a:endParaRPr/>
          </a:p>
        </p:txBody>
      </p:sp>
      <p:sp>
        <p:nvSpPr>
          <p:cNvPr id="362" name="Google Shape;362;p49"/>
          <p:cNvSpPr txBox="1">
            <a:spLocks noGrp="1"/>
          </p:cNvSpPr>
          <p:nvPr>
            <p:ph type="body" idx="1"/>
          </p:nvPr>
        </p:nvSpPr>
        <p:spPr>
          <a:xfrm>
            <a:off x="310675" y="1164225"/>
            <a:ext cx="84090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several use cases:</a:t>
            </a:r>
            <a:endParaRPr/>
          </a:p>
          <a:p>
            <a:pPr marL="457200" lvl="0" indent="-368300" algn="l" rtl="0">
              <a:spcBef>
                <a:spcPts val="1200"/>
              </a:spcBef>
              <a:spcAft>
                <a:spcPts val="0"/>
              </a:spcAft>
              <a:buSzPts val="2200"/>
              <a:buChar char="●"/>
            </a:pPr>
            <a:r>
              <a:rPr lang="en">
                <a:solidFill>
                  <a:schemeClr val="dk1"/>
                </a:solidFill>
              </a:rPr>
              <a:t>Generate and audit an SBOM for a project</a:t>
            </a:r>
            <a:endParaRPr/>
          </a:p>
          <a:p>
            <a:pPr marL="457200" lvl="0" indent="0" algn="l" rtl="0">
              <a:spcBef>
                <a:spcPts val="1200"/>
              </a:spcBef>
              <a:spcAft>
                <a:spcPts val="0"/>
              </a:spcAft>
              <a:buNone/>
            </a:pPr>
            <a:endParaRPr/>
          </a:p>
          <a:p>
            <a:pPr marL="457200" lvl="0" indent="-368300" algn="l" rtl="0">
              <a:spcBef>
                <a:spcPts val="1200"/>
              </a:spcBef>
              <a:spcAft>
                <a:spcPts val="0"/>
              </a:spcAft>
              <a:buSzPts val="2200"/>
              <a:buChar char="●"/>
            </a:pPr>
            <a:r>
              <a:rPr lang="en"/>
              <a:t>Audit their Python environment</a:t>
            </a:r>
            <a:endParaRPr/>
          </a:p>
          <a:p>
            <a:pPr marL="457200" lvl="0" indent="0" algn="l" rtl="0">
              <a:spcBef>
                <a:spcPts val="1200"/>
              </a:spcBef>
              <a:spcAft>
                <a:spcPts val="0"/>
              </a:spcAft>
              <a:buNone/>
            </a:pPr>
            <a:endParaRPr/>
          </a:p>
          <a:p>
            <a:pPr marL="457200" lvl="0" indent="-368300" algn="l" rtl="0">
              <a:spcBef>
                <a:spcPts val="1200"/>
              </a:spcBef>
              <a:spcAft>
                <a:spcPts val="0"/>
              </a:spcAft>
              <a:buSzPts val="2200"/>
              <a:buChar char="●"/>
            </a:pPr>
            <a:r>
              <a:rPr lang="en"/>
              <a:t>Automatically fix (i.e., update) vulnerable packages</a:t>
            </a:r>
            <a:endParaRPr/>
          </a:p>
          <a:p>
            <a:pPr marL="0" lvl="0" indent="0" algn="l" rtl="0">
              <a:spcBef>
                <a:spcPts val="1200"/>
              </a:spcBef>
              <a:spcAft>
                <a:spcPts val="1200"/>
              </a:spcAft>
              <a:buNone/>
            </a:pPr>
            <a:endParaRPr/>
          </a:p>
        </p:txBody>
      </p:sp>
      <p:sp>
        <p:nvSpPr>
          <p:cNvPr id="363" name="Google Shape;363;p49"/>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Audio 1">
            <a:hlinkClick r:id="" action="ppaction://media"/>
            <a:extLst>
              <a:ext uri="{FF2B5EF4-FFF2-40B4-BE49-F238E27FC236}">
                <a16:creationId xmlns:a16="http://schemas.microsoft.com/office/drawing/2014/main" id="{41295860-B35F-C881-8625-C2D247BC43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296"/>
    </mc:Choice>
    <mc:Fallback>
      <p:transition spd="slow" advTm="3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does pip-audit work?</a:t>
            </a:r>
            <a:endParaRPr/>
          </a:p>
        </p:txBody>
      </p:sp>
      <p:sp>
        <p:nvSpPr>
          <p:cNvPr id="369" name="Google Shape;369;p50"/>
          <p:cNvSpPr txBox="1">
            <a:spLocks noGrp="1"/>
          </p:cNvSpPr>
          <p:nvPr>
            <p:ph type="body" idx="1"/>
          </p:nvPr>
        </p:nvSpPr>
        <p:spPr>
          <a:xfrm>
            <a:off x="310675" y="1164225"/>
            <a:ext cx="8409000" cy="3407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a:pPr>
            <a:r>
              <a:rPr lang="en"/>
              <a:t>Generate a full Python Dependency Tree</a:t>
            </a:r>
            <a:endParaRPr/>
          </a:p>
          <a:p>
            <a:pPr marL="914400" lvl="1" indent="-342900" algn="l" rtl="0">
              <a:spcBef>
                <a:spcPts val="0"/>
              </a:spcBef>
              <a:spcAft>
                <a:spcPts val="0"/>
              </a:spcAft>
              <a:buSzPts val="1800"/>
              <a:buAutoNum type="alphaLcPeriod"/>
            </a:pPr>
            <a:r>
              <a:rPr lang="en"/>
              <a:t>Scan a Python environment or requirements file for a project</a:t>
            </a:r>
            <a:endParaRPr/>
          </a:p>
          <a:p>
            <a:pPr marL="914400" lvl="1" indent="-342900" algn="l" rtl="0">
              <a:spcBef>
                <a:spcPts val="0"/>
              </a:spcBef>
              <a:spcAft>
                <a:spcPts val="0"/>
              </a:spcAft>
              <a:buSzPts val="1800"/>
              <a:buAutoNum type="alphaLcPeriod"/>
            </a:pPr>
            <a:r>
              <a:rPr lang="en"/>
              <a:t>Create a recursive dependency tree for concrete dependencies</a:t>
            </a:r>
            <a:endParaRPr/>
          </a:p>
          <a:p>
            <a:pPr marL="914400" lvl="1" indent="-342900" algn="l" rtl="0">
              <a:spcBef>
                <a:spcPts val="0"/>
              </a:spcBef>
              <a:spcAft>
                <a:spcPts val="0"/>
              </a:spcAft>
              <a:buSzPts val="1800"/>
              <a:buAutoNum type="alphaLcPeriod"/>
            </a:pPr>
            <a:r>
              <a:rPr lang="en"/>
              <a:t>When unresolved dependencies are encountered (e.g., </a:t>
            </a:r>
            <a:r>
              <a:rPr lang="en">
                <a:latin typeface="Source Code Pro Light"/>
                <a:ea typeface="Source Code Pro Light"/>
                <a:cs typeface="Source Code Pro Light"/>
                <a:sym typeface="Source Code Pro Light"/>
              </a:rPr>
              <a:t>flask = "*"</a:t>
            </a:r>
            <a:r>
              <a:rPr lang="en"/>
              <a:t>), attempt to dynamically resolve the version to be installed</a:t>
            </a:r>
            <a:endParaRPr/>
          </a:p>
          <a:p>
            <a:pPr marL="0" lvl="0" indent="0" algn="l" rtl="0">
              <a:spcBef>
                <a:spcPts val="800"/>
              </a:spcBef>
              <a:spcAft>
                <a:spcPts val="1200"/>
              </a:spcAft>
              <a:buNone/>
            </a:pPr>
            <a:endParaRPr/>
          </a:p>
        </p:txBody>
      </p:sp>
      <p:sp>
        <p:nvSpPr>
          <p:cNvPr id="370" name="Google Shape;370;p50"/>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371" name="Google Shape;371;p50"/>
          <p:cNvPicPr preferRelativeResize="0"/>
          <p:nvPr/>
        </p:nvPicPr>
        <p:blipFill>
          <a:blip r:embed="rId5">
            <a:alphaModFix/>
          </a:blip>
          <a:stretch>
            <a:fillRect/>
          </a:stretch>
        </p:blipFill>
        <p:spPr>
          <a:xfrm>
            <a:off x="887625" y="2961950"/>
            <a:ext cx="6710502" cy="1667800"/>
          </a:xfrm>
          <a:prstGeom prst="rect">
            <a:avLst/>
          </a:prstGeom>
          <a:noFill/>
          <a:ln>
            <a:noFill/>
          </a:ln>
        </p:spPr>
      </p:pic>
      <p:pic>
        <p:nvPicPr>
          <p:cNvPr id="4" name="Audio 3">
            <a:hlinkClick r:id="" action="ppaction://media"/>
            <a:extLst>
              <a:ext uri="{FF2B5EF4-FFF2-40B4-BE49-F238E27FC236}">
                <a16:creationId xmlns:a16="http://schemas.microsoft.com/office/drawing/2014/main" id="{0A66947E-9A6E-4B8F-CBF2-974B152ADF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224"/>
    </mc:Choice>
    <mc:Fallback>
      <p:transition spd="slow" advTm="56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does pip-audit work?</a:t>
            </a:r>
            <a:endParaRPr/>
          </a:p>
        </p:txBody>
      </p:sp>
      <p:sp>
        <p:nvSpPr>
          <p:cNvPr id="377" name="Google Shape;377;p51"/>
          <p:cNvSpPr txBox="1">
            <a:spLocks noGrp="1"/>
          </p:cNvSpPr>
          <p:nvPr>
            <p:ph type="body" idx="1"/>
          </p:nvPr>
        </p:nvSpPr>
        <p:spPr>
          <a:xfrm>
            <a:off x="310675" y="1164225"/>
            <a:ext cx="4261500" cy="3407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startAt="2"/>
            </a:pPr>
            <a:r>
              <a:rPr lang="en"/>
              <a:t>Cross-reference resolved dependency versions in the tree with vulnerability databases of known vulnerabilities from two data sources</a:t>
            </a:r>
            <a:endParaRPr/>
          </a:p>
          <a:p>
            <a:pPr marL="914400" lvl="1" indent="-342900" algn="l" rtl="0">
              <a:spcBef>
                <a:spcPts val="0"/>
              </a:spcBef>
              <a:spcAft>
                <a:spcPts val="0"/>
              </a:spcAft>
              <a:buSzPts val="1800"/>
              <a:buAutoNum type="alphaLcPeriod"/>
            </a:pPr>
            <a:r>
              <a:rPr lang="en"/>
              <a:t>PyPI : Python Package Index</a:t>
            </a:r>
            <a:endParaRPr/>
          </a:p>
          <a:p>
            <a:pPr marL="914400" lvl="1" indent="-342900" algn="l" rtl="0">
              <a:spcBef>
                <a:spcPts val="0"/>
              </a:spcBef>
              <a:spcAft>
                <a:spcPts val="0"/>
              </a:spcAft>
              <a:buSzPts val="1800"/>
              <a:buAutoNum type="alphaLcPeriod"/>
            </a:pPr>
            <a:r>
              <a:rPr lang="en"/>
              <a:t>OSV: Google’s Open Source Vulnerability Database</a:t>
            </a:r>
            <a:endParaRPr/>
          </a:p>
          <a:p>
            <a:pPr marL="0" lvl="0" indent="0" algn="l" rtl="0">
              <a:spcBef>
                <a:spcPts val="800"/>
              </a:spcBef>
              <a:spcAft>
                <a:spcPts val="1200"/>
              </a:spcAft>
              <a:buNone/>
            </a:pPr>
            <a:endParaRPr/>
          </a:p>
        </p:txBody>
      </p:sp>
      <p:sp>
        <p:nvSpPr>
          <p:cNvPr id="378" name="Google Shape;378;p51"/>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79" name="Google Shape;379;p51"/>
          <p:cNvPicPr preferRelativeResize="0"/>
          <p:nvPr/>
        </p:nvPicPr>
        <p:blipFill>
          <a:blip r:embed="rId5">
            <a:alphaModFix/>
          </a:blip>
          <a:stretch>
            <a:fillRect/>
          </a:stretch>
        </p:blipFill>
        <p:spPr>
          <a:xfrm>
            <a:off x="4650100" y="1699062"/>
            <a:ext cx="4446375" cy="1745364"/>
          </a:xfrm>
          <a:prstGeom prst="rect">
            <a:avLst/>
          </a:prstGeom>
          <a:noFill/>
          <a:ln>
            <a:noFill/>
          </a:ln>
        </p:spPr>
      </p:pic>
      <p:pic>
        <p:nvPicPr>
          <p:cNvPr id="7" name="Audio 6">
            <a:hlinkClick r:id="" action="ppaction://media"/>
            <a:extLst>
              <a:ext uri="{FF2B5EF4-FFF2-40B4-BE49-F238E27FC236}">
                <a16:creationId xmlns:a16="http://schemas.microsoft.com/office/drawing/2014/main" id="{96C8CFC1-E3AC-927B-C866-8F17E00483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784"/>
    </mc:Choice>
    <mc:Fallback>
      <p:transition spd="slow" advTm="34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2"/>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does pip-audit work?</a:t>
            </a:r>
            <a:endParaRPr/>
          </a:p>
        </p:txBody>
      </p:sp>
      <p:sp>
        <p:nvSpPr>
          <p:cNvPr id="385" name="Google Shape;385;p52"/>
          <p:cNvSpPr txBox="1">
            <a:spLocks noGrp="1"/>
          </p:cNvSpPr>
          <p:nvPr>
            <p:ph type="body" idx="1"/>
          </p:nvPr>
        </p:nvSpPr>
        <p:spPr>
          <a:xfrm>
            <a:off x="310675" y="1164225"/>
            <a:ext cx="8409000" cy="3407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startAt="3"/>
            </a:pPr>
            <a:r>
              <a:rPr lang="en"/>
              <a:t>Automatically apply fixes if possible by updating to known patched versions</a:t>
            </a:r>
            <a:endParaRPr/>
          </a:p>
          <a:p>
            <a:pPr marL="0" lvl="0" indent="0" algn="l" rtl="0">
              <a:spcBef>
                <a:spcPts val="1200"/>
              </a:spcBef>
              <a:spcAft>
                <a:spcPts val="1200"/>
              </a:spcAft>
              <a:buNone/>
            </a:pPr>
            <a:endParaRPr/>
          </a:p>
        </p:txBody>
      </p:sp>
      <p:sp>
        <p:nvSpPr>
          <p:cNvPr id="386" name="Google Shape;386;p52"/>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387" name="Google Shape;387;p52"/>
          <p:cNvPicPr preferRelativeResize="0"/>
          <p:nvPr/>
        </p:nvPicPr>
        <p:blipFill>
          <a:blip r:embed="rId5">
            <a:alphaModFix/>
          </a:blip>
          <a:stretch>
            <a:fillRect/>
          </a:stretch>
        </p:blipFill>
        <p:spPr>
          <a:xfrm>
            <a:off x="108613" y="2426625"/>
            <a:ext cx="8926776" cy="1691200"/>
          </a:xfrm>
          <a:prstGeom prst="rect">
            <a:avLst/>
          </a:prstGeom>
          <a:noFill/>
          <a:ln>
            <a:noFill/>
          </a:ln>
        </p:spPr>
      </p:pic>
      <p:pic>
        <p:nvPicPr>
          <p:cNvPr id="4" name="Audio 3">
            <a:hlinkClick r:id="" action="ppaction://media"/>
            <a:extLst>
              <a:ext uri="{FF2B5EF4-FFF2-40B4-BE49-F238E27FC236}">
                <a16:creationId xmlns:a16="http://schemas.microsoft.com/office/drawing/2014/main" id="{A7D38E30-CDFE-4BFA-8FB4-24A9062A23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168"/>
    </mc:Choice>
    <mc:Fallback>
      <p:transition spd="slow" advTm="27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3"/>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does pip-audit work?</a:t>
            </a:r>
            <a:endParaRPr/>
          </a:p>
        </p:txBody>
      </p:sp>
      <p:sp>
        <p:nvSpPr>
          <p:cNvPr id="393" name="Google Shape;393;p53"/>
          <p:cNvSpPr txBox="1">
            <a:spLocks noGrp="1"/>
          </p:cNvSpPr>
          <p:nvPr>
            <p:ph type="body" idx="1"/>
          </p:nvPr>
        </p:nvSpPr>
        <p:spPr>
          <a:xfrm>
            <a:off x="310675" y="1164225"/>
            <a:ext cx="3381000" cy="3407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startAt="4"/>
            </a:pPr>
            <a:r>
              <a:rPr lang="en"/>
              <a:t>Generate SBOM in various formats for future reference</a:t>
            </a:r>
            <a:endParaRPr/>
          </a:p>
          <a:p>
            <a:pPr marL="914400" lvl="1" indent="-342900" algn="l" rtl="0">
              <a:spcBef>
                <a:spcPts val="0"/>
              </a:spcBef>
              <a:spcAft>
                <a:spcPts val="0"/>
              </a:spcAft>
              <a:buSzPts val="1800"/>
              <a:buAutoNum type="alphaLcPeriod"/>
            </a:pPr>
            <a:r>
              <a:rPr lang="en"/>
              <a:t>XML</a:t>
            </a:r>
            <a:endParaRPr/>
          </a:p>
          <a:p>
            <a:pPr marL="914400" lvl="1" indent="-342900" algn="l" rtl="0">
              <a:spcBef>
                <a:spcPts val="0"/>
              </a:spcBef>
              <a:spcAft>
                <a:spcPts val="0"/>
              </a:spcAft>
              <a:buSzPts val="1800"/>
              <a:buAutoNum type="alphaLcPeriod"/>
            </a:pPr>
            <a:r>
              <a:rPr lang="en"/>
              <a:t>Plain JSON (shown)</a:t>
            </a:r>
            <a:endParaRPr/>
          </a:p>
          <a:p>
            <a:pPr marL="914400" lvl="1" indent="-342900" algn="l" rtl="0">
              <a:spcBef>
                <a:spcPts val="0"/>
              </a:spcBef>
              <a:spcAft>
                <a:spcPts val="0"/>
              </a:spcAft>
              <a:buSzPts val="1800"/>
              <a:buAutoNum type="alphaLcPeriod"/>
            </a:pPr>
            <a:r>
              <a:rPr lang="en"/>
              <a:t>CycloneDX JSON</a:t>
            </a:r>
            <a:endParaRPr/>
          </a:p>
          <a:p>
            <a:pPr marL="914400" lvl="1" indent="-342900" algn="l" rtl="0">
              <a:spcBef>
                <a:spcPts val="0"/>
              </a:spcBef>
              <a:spcAft>
                <a:spcPts val="0"/>
              </a:spcAft>
              <a:buSzPts val="1800"/>
              <a:buAutoNum type="alphaLcPeriod"/>
            </a:pPr>
            <a:r>
              <a:rPr lang="en"/>
              <a:t>SPDX (coming soon)</a:t>
            </a:r>
            <a:endParaRPr/>
          </a:p>
          <a:p>
            <a:pPr marL="0" lvl="0" indent="0" algn="l" rtl="0">
              <a:spcBef>
                <a:spcPts val="800"/>
              </a:spcBef>
              <a:spcAft>
                <a:spcPts val="0"/>
              </a:spcAft>
              <a:buNone/>
            </a:pPr>
            <a:endParaRPr/>
          </a:p>
          <a:p>
            <a:pPr marL="0" lvl="0" indent="0" algn="l" rtl="0">
              <a:spcBef>
                <a:spcPts val="1200"/>
              </a:spcBef>
              <a:spcAft>
                <a:spcPts val="1200"/>
              </a:spcAft>
              <a:buNone/>
            </a:pPr>
            <a:endParaRPr/>
          </a:p>
        </p:txBody>
      </p:sp>
      <p:sp>
        <p:nvSpPr>
          <p:cNvPr id="394" name="Google Shape;394;p53"/>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95" name="Google Shape;395;p53"/>
          <p:cNvPicPr preferRelativeResize="0"/>
          <p:nvPr/>
        </p:nvPicPr>
        <p:blipFill>
          <a:blip r:embed="rId5">
            <a:alphaModFix/>
          </a:blip>
          <a:stretch>
            <a:fillRect/>
          </a:stretch>
        </p:blipFill>
        <p:spPr>
          <a:xfrm>
            <a:off x="5921026" y="739700"/>
            <a:ext cx="1504975" cy="4359572"/>
          </a:xfrm>
          <a:prstGeom prst="rect">
            <a:avLst/>
          </a:prstGeom>
          <a:noFill/>
          <a:ln>
            <a:noFill/>
          </a:ln>
        </p:spPr>
      </p:pic>
      <p:pic>
        <p:nvPicPr>
          <p:cNvPr id="2" name="Audio 1">
            <a:hlinkClick r:id="" action="ppaction://media"/>
            <a:extLst>
              <a:ext uri="{FF2B5EF4-FFF2-40B4-BE49-F238E27FC236}">
                <a16:creationId xmlns:a16="http://schemas.microsoft.com/office/drawing/2014/main" id="{EB8744DA-9B32-029F-383F-8D4705F505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256"/>
    </mc:Choice>
    <mc:Fallback>
      <p:transition spd="slow" advTm="20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310675" y="311750"/>
            <a:ext cx="87573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Reusable Software Components are a Necessity</a:t>
            </a:r>
            <a:endParaRPr/>
          </a:p>
        </p:txBody>
      </p:sp>
      <p:sp>
        <p:nvSpPr>
          <p:cNvPr id="261" name="Google Shape;261;p36"/>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62" name="Google Shape;262;p36"/>
          <p:cNvSpPr txBox="1">
            <a:spLocks noGrp="1"/>
          </p:cNvSpPr>
          <p:nvPr>
            <p:ph type="body" idx="1"/>
          </p:nvPr>
        </p:nvSpPr>
        <p:spPr>
          <a:xfrm>
            <a:off x="310675" y="1043825"/>
            <a:ext cx="5476200" cy="39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Reusable software components greatly accelerate the pace of modern software development.</a:t>
            </a:r>
            <a:endParaRPr/>
          </a:p>
          <a:p>
            <a:pPr marL="0" lvl="0" indent="0" algn="l" rtl="0">
              <a:spcBef>
                <a:spcPts val="1200"/>
              </a:spcBef>
              <a:spcAft>
                <a:spcPts val="0"/>
              </a:spcAft>
              <a:buNone/>
            </a:pPr>
            <a:endParaRPr/>
          </a:p>
          <a:p>
            <a:pPr marL="0" lvl="0" indent="0" algn="l" rtl="0">
              <a:spcBef>
                <a:spcPts val="1200"/>
              </a:spcBef>
              <a:spcAft>
                <a:spcPts val="0"/>
              </a:spcAft>
              <a:buNone/>
            </a:pPr>
            <a:r>
              <a:rPr lang="en"/>
              <a:t>It’s wildly impractical to build novel, non-trivial systems today without reusable software. </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But, this development paradigm is not without its downsides.</a:t>
            </a:r>
            <a:endParaRPr/>
          </a:p>
        </p:txBody>
      </p:sp>
      <p:pic>
        <p:nvPicPr>
          <p:cNvPr id="263" name="Google Shape;263;p36"/>
          <p:cNvPicPr preferRelativeResize="0"/>
          <p:nvPr/>
        </p:nvPicPr>
        <p:blipFill>
          <a:blip r:embed="rId5">
            <a:alphaModFix/>
          </a:blip>
          <a:stretch>
            <a:fillRect/>
          </a:stretch>
        </p:blipFill>
        <p:spPr>
          <a:xfrm>
            <a:off x="5786875" y="1267750"/>
            <a:ext cx="3281100" cy="3281100"/>
          </a:xfrm>
          <a:prstGeom prst="rect">
            <a:avLst/>
          </a:prstGeom>
          <a:noFill/>
          <a:ln>
            <a:noFill/>
          </a:ln>
        </p:spPr>
      </p:pic>
      <p:pic>
        <p:nvPicPr>
          <p:cNvPr id="5" name="Audio 4">
            <a:hlinkClick r:id="" action="ppaction://media"/>
            <a:extLst>
              <a:ext uri="{FF2B5EF4-FFF2-40B4-BE49-F238E27FC236}">
                <a16:creationId xmlns:a16="http://schemas.microsoft.com/office/drawing/2014/main" id="{D6A087CC-6333-3EE6-61CB-6CD6D41D3C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040"/>
    </mc:Choice>
    <mc:Fallback>
      <p:transition spd="slow" advTm="23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4"/>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Deploying pip-audit</a:t>
            </a:r>
            <a:endParaRPr/>
          </a:p>
        </p:txBody>
      </p:sp>
      <p:sp>
        <p:nvSpPr>
          <p:cNvPr id="401" name="Google Shape;401;p54"/>
          <p:cNvSpPr txBox="1">
            <a:spLocks noGrp="1"/>
          </p:cNvSpPr>
          <p:nvPr>
            <p:ph type="body" idx="1"/>
          </p:nvPr>
        </p:nvSpPr>
        <p:spPr>
          <a:xfrm>
            <a:off x="310675" y="1164225"/>
            <a:ext cx="43374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pip-audit works best when automated:</a:t>
            </a:r>
            <a:endParaRPr dirty="0"/>
          </a:p>
          <a:p>
            <a:pPr marL="546100" lvl="0" indent="-457200" algn="l" rtl="0">
              <a:spcBef>
                <a:spcPts val="1200"/>
              </a:spcBef>
              <a:spcAft>
                <a:spcPts val="0"/>
              </a:spcAft>
              <a:buSzPts val="2200"/>
              <a:buFont typeface="+mj-lt"/>
              <a:buAutoNum type="arabicPeriod"/>
            </a:pPr>
            <a:r>
              <a:rPr lang="en" dirty="0"/>
              <a:t>As part of a CI/CD pipeline tools for software projects</a:t>
            </a:r>
          </a:p>
          <a:p>
            <a:pPr marL="546100" lvl="0" indent="-457200" algn="l" rtl="0">
              <a:spcBef>
                <a:spcPts val="1200"/>
              </a:spcBef>
              <a:spcAft>
                <a:spcPts val="0"/>
              </a:spcAft>
              <a:buSzPts val="2200"/>
              <a:buFont typeface="+mj-lt"/>
              <a:buAutoNum type="arabicPeriod"/>
            </a:pPr>
            <a:r>
              <a:rPr lang="en" dirty="0"/>
              <a:t>As part of periodic scans for deployed software</a:t>
            </a:r>
            <a:endParaRPr dirty="0"/>
          </a:p>
          <a:p>
            <a:pPr marL="0" lvl="0" indent="0" algn="l" rtl="0">
              <a:spcBef>
                <a:spcPts val="1200"/>
              </a:spcBef>
              <a:spcAft>
                <a:spcPts val="1200"/>
              </a:spcAft>
              <a:buNone/>
            </a:pPr>
            <a:endParaRPr dirty="0"/>
          </a:p>
        </p:txBody>
      </p:sp>
      <p:sp>
        <p:nvSpPr>
          <p:cNvPr id="402" name="Google Shape;402;p54"/>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403" name="Google Shape;403;p54"/>
          <p:cNvPicPr preferRelativeResize="0"/>
          <p:nvPr/>
        </p:nvPicPr>
        <p:blipFill>
          <a:blip r:embed="rId5">
            <a:alphaModFix/>
          </a:blip>
          <a:stretch>
            <a:fillRect/>
          </a:stretch>
        </p:blipFill>
        <p:spPr>
          <a:xfrm>
            <a:off x="4648075" y="1928963"/>
            <a:ext cx="4343526" cy="1877916"/>
          </a:xfrm>
          <a:prstGeom prst="rect">
            <a:avLst/>
          </a:prstGeom>
          <a:noFill/>
          <a:ln>
            <a:noFill/>
          </a:ln>
        </p:spPr>
      </p:pic>
      <p:pic>
        <p:nvPicPr>
          <p:cNvPr id="2" name="Audio 1">
            <a:hlinkClick r:id="" action="ppaction://media"/>
            <a:extLst>
              <a:ext uri="{FF2B5EF4-FFF2-40B4-BE49-F238E27FC236}">
                <a16:creationId xmlns:a16="http://schemas.microsoft.com/office/drawing/2014/main" id="{50BD624B-017D-1FCA-92FC-E697A5A8EF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600"/>
    </mc:Choice>
    <mc:Fallback>
      <p:transition spd="slow" advTm="57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5"/>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 Limitations</a:t>
            </a:r>
            <a:endParaRPr/>
          </a:p>
        </p:txBody>
      </p:sp>
      <p:sp>
        <p:nvSpPr>
          <p:cNvPr id="409" name="Google Shape;409;p55"/>
          <p:cNvSpPr txBox="1">
            <a:spLocks noGrp="1"/>
          </p:cNvSpPr>
          <p:nvPr>
            <p:ph type="body" idx="1"/>
          </p:nvPr>
        </p:nvSpPr>
        <p:spPr>
          <a:xfrm>
            <a:off x="310675" y="1164225"/>
            <a:ext cx="8409000" cy="3407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a:pPr>
            <a:r>
              <a:rPr lang="en"/>
              <a:t>Limited to pip packages</a:t>
            </a:r>
            <a:br>
              <a:rPr lang="en"/>
            </a:br>
            <a:endParaRPr/>
          </a:p>
          <a:p>
            <a:pPr marL="457200" lvl="0" indent="-368300" algn="l" rtl="0">
              <a:spcBef>
                <a:spcPts val="0"/>
              </a:spcBef>
              <a:spcAft>
                <a:spcPts val="0"/>
              </a:spcAft>
              <a:buSzPts val="2200"/>
              <a:buAutoNum type="arabicPeriod"/>
            </a:pPr>
            <a:r>
              <a:rPr lang="en"/>
              <a:t>Python does not have static dependency resolution, which imposes limits on pip-audit (like the rest of the ecosystem)</a:t>
            </a:r>
            <a:endParaRPr/>
          </a:p>
          <a:p>
            <a:pPr marL="914400" lvl="1" indent="-342900" algn="l" rtl="0">
              <a:spcBef>
                <a:spcPts val="0"/>
              </a:spcBef>
              <a:spcAft>
                <a:spcPts val="0"/>
              </a:spcAft>
              <a:buSzPts val="1800"/>
              <a:buAutoNum type="alphaLcPeriod"/>
            </a:pPr>
            <a:r>
              <a:rPr lang="en"/>
              <a:t>Pip-audit may not be able to detect some dependencies installed via setup scripts if they are installed via some edge cases</a:t>
            </a:r>
            <a:endParaRPr/>
          </a:p>
        </p:txBody>
      </p:sp>
      <p:sp>
        <p:nvSpPr>
          <p:cNvPr id="410" name="Google Shape;410;p55"/>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2" name="Audio 1">
            <a:hlinkClick r:id="" action="ppaction://media"/>
            <a:extLst>
              <a:ext uri="{FF2B5EF4-FFF2-40B4-BE49-F238E27FC236}">
                <a16:creationId xmlns:a16="http://schemas.microsoft.com/office/drawing/2014/main" id="{73248CDC-7A99-F92D-7EB2-8ABA471825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488"/>
    </mc:Choice>
    <mc:Fallback>
      <p:transition spd="slow" advTm="27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subTitle" idx="1"/>
          </p:nvPr>
        </p:nvSpPr>
        <p:spPr>
          <a:xfrm>
            <a:off x="767850" y="736950"/>
            <a:ext cx="7608300" cy="33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It-Depends</a:t>
            </a:r>
            <a:endParaRPr/>
          </a:p>
        </p:txBody>
      </p:sp>
      <p:pic>
        <p:nvPicPr>
          <p:cNvPr id="2" name="Audio 1">
            <a:hlinkClick r:id="" action="ppaction://media"/>
            <a:extLst>
              <a:ext uri="{FF2B5EF4-FFF2-40B4-BE49-F238E27FC236}">
                <a16:creationId xmlns:a16="http://schemas.microsoft.com/office/drawing/2014/main" id="{237744E7-19F4-EBAF-F10F-7A07EC6EFB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64"/>
    </mc:Choice>
    <mc:Fallback>
      <p:transition spd="slow" advTm="16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7"/>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Motivation</a:t>
            </a:r>
            <a:endParaRPr/>
          </a:p>
        </p:txBody>
      </p:sp>
      <p:sp>
        <p:nvSpPr>
          <p:cNvPr id="421" name="Google Shape;421;p57"/>
          <p:cNvSpPr txBox="1">
            <a:spLocks noGrp="1"/>
          </p:cNvSpPr>
          <p:nvPr>
            <p:ph type="body" idx="1"/>
          </p:nvPr>
        </p:nvSpPr>
        <p:spPr>
          <a:xfrm>
            <a:off x="310675" y="1164225"/>
            <a:ext cx="83847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Many software projects have dependencies from not sourced via package managers,  such as C/C++ projects</a:t>
            </a: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r>
              <a:rPr lang="en">
                <a:solidFill>
                  <a:schemeClr val="dk1"/>
                </a:solidFill>
              </a:rPr>
              <a:t>Build systems like CMake and autotools only provide visibility into direct dependencies </a:t>
            </a: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1200"/>
              </a:spcAft>
              <a:buNone/>
            </a:pPr>
            <a:r>
              <a:rPr lang="en"/>
              <a:t>In many cases, there are several </a:t>
            </a:r>
            <a:r>
              <a:rPr lang="en" i="1"/>
              <a:t>feasible </a:t>
            </a:r>
            <a:r>
              <a:rPr lang="en"/>
              <a:t>dependency resolutions for the same requirements</a:t>
            </a:r>
            <a:endParaRPr/>
          </a:p>
        </p:txBody>
      </p:sp>
      <p:sp>
        <p:nvSpPr>
          <p:cNvPr id="422" name="Google Shape;422;p57"/>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Audio 2">
            <a:hlinkClick r:id="" action="ppaction://media"/>
            <a:extLst>
              <a:ext uri="{FF2B5EF4-FFF2-40B4-BE49-F238E27FC236}">
                <a16:creationId xmlns:a16="http://schemas.microsoft.com/office/drawing/2014/main" id="{0BA36D8C-E9E2-9BCE-EE98-DFE1F1D951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760"/>
    </mc:Choice>
    <mc:Fallback>
      <p:transition spd="slow" advTm="4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It-Depends’ goals</a:t>
            </a:r>
            <a:endParaRPr/>
          </a:p>
        </p:txBody>
      </p:sp>
      <p:sp>
        <p:nvSpPr>
          <p:cNvPr id="428" name="Google Shape;428;p58"/>
          <p:cNvSpPr txBox="1">
            <a:spLocks noGrp="1"/>
          </p:cNvSpPr>
          <p:nvPr>
            <p:ph type="body" idx="1"/>
          </p:nvPr>
        </p:nvSpPr>
        <p:spPr>
          <a:xfrm>
            <a:off x="310675" y="1164225"/>
            <a:ext cx="84090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Provide support for:</a:t>
            </a:r>
            <a:endParaRPr dirty="0"/>
          </a:p>
          <a:p>
            <a:pPr marL="457200" lvl="0" indent="-368300" algn="l" rtl="0">
              <a:spcBef>
                <a:spcPts val="1200"/>
              </a:spcBef>
              <a:spcAft>
                <a:spcPts val="0"/>
              </a:spcAft>
              <a:buSzPts val="2200"/>
              <a:buAutoNum type="arabicPeriod"/>
            </a:pPr>
            <a:r>
              <a:rPr lang="en" dirty="0"/>
              <a:t>Multiple source languages, including C/C++</a:t>
            </a:r>
            <a:endParaRPr dirty="0"/>
          </a:p>
          <a:p>
            <a:pPr marL="914400" lvl="1" indent="-342900" algn="l" rtl="0">
              <a:spcBef>
                <a:spcPts val="0"/>
              </a:spcBef>
              <a:spcAft>
                <a:spcPts val="0"/>
              </a:spcAft>
              <a:buSzPts val="1800"/>
              <a:buAutoNum type="alphaLcPeriod"/>
            </a:pPr>
            <a:r>
              <a:rPr lang="en" dirty="0"/>
              <a:t>It-Depends supports Go, Rust, </a:t>
            </a:r>
            <a:r>
              <a:rPr lang="en" dirty="0" err="1"/>
              <a:t>Javascript</a:t>
            </a:r>
            <a:r>
              <a:rPr lang="en" dirty="0"/>
              <a:t>, C/C++ and Python (integrates with pip-audit!)</a:t>
            </a:r>
            <a:endParaRPr dirty="0"/>
          </a:p>
          <a:p>
            <a:pPr marL="457200" lvl="0" indent="-368300" algn="l" rtl="0">
              <a:spcBef>
                <a:spcPts val="0"/>
              </a:spcBef>
              <a:spcAft>
                <a:spcPts val="0"/>
              </a:spcAft>
              <a:buSzPts val="2200"/>
              <a:buAutoNum type="arabicPeriod"/>
            </a:pPr>
            <a:r>
              <a:rPr lang="en" dirty="0"/>
              <a:t>SBOM generation via build management tools configs</a:t>
            </a:r>
            <a:endParaRPr dirty="0"/>
          </a:p>
          <a:p>
            <a:pPr marL="914400" lvl="1" indent="-342900" algn="l" rtl="0">
              <a:spcBef>
                <a:spcPts val="0"/>
              </a:spcBef>
              <a:spcAft>
                <a:spcPts val="0"/>
              </a:spcAft>
              <a:buSzPts val="1800"/>
              <a:buAutoNum type="alphaLcPeriod"/>
            </a:pPr>
            <a:r>
              <a:rPr lang="en" dirty="0"/>
              <a:t>It-Depends supports </a:t>
            </a:r>
            <a:r>
              <a:rPr lang="en" dirty="0" err="1"/>
              <a:t>cmake</a:t>
            </a:r>
            <a:r>
              <a:rPr lang="en" dirty="0"/>
              <a:t> and </a:t>
            </a:r>
            <a:r>
              <a:rPr lang="en" dirty="0" err="1"/>
              <a:t>autotools</a:t>
            </a:r>
            <a:endParaRPr dirty="0"/>
          </a:p>
          <a:p>
            <a:pPr marL="457200" lvl="0" indent="-368300" algn="l" rtl="0">
              <a:spcBef>
                <a:spcPts val="0"/>
              </a:spcBef>
              <a:spcAft>
                <a:spcPts val="0"/>
              </a:spcAft>
              <a:buSzPts val="2200"/>
              <a:buAutoNum type="arabicPeriod"/>
            </a:pPr>
            <a:r>
              <a:rPr lang="en" dirty="0"/>
              <a:t>Resolve native library dependencies</a:t>
            </a:r>
            <a:endParaRPr dirty="0"/>
          </a:p>
          <a:p>
            <a:pPr marL="914400" lvl="1" indent="-342900" algn="l" rtl="0">
              <a:spcBef>
                <a:spcPts val="0"/>
              </a:spcBef>
              <a:spcAft>
                <a:spcPts val="0"/>
              </a:spcAft>
              <a:buSzPts val="1800"/>
              <a:buAutoNum type="alphaLcPeriod"/>
            </a:pPr>
            <a:r>
              <a:rPr lang="en" dirty="0"/>
              <a:t>E.g., Python packages that depend on C libraries via bindings</a:t>
            </a:r>
            <a:endParaRPr dirty="0"/>
          </a:p>
          <a:p>
            <a:pPr marL="457200" lvl="0" indent="-368300" algn="l" rtl="0">
              <a:spcBef>
                <a:spcPts val="0"/>
              </a:spcBef>
              <a:spcAft>
                <a:spcPts val="0"/>
              </a:spcAft>
              <a:buSzPts val="2200"/>
              <a:buAutoNum type="arabicPeriod"/>
            </a:pPr>
            <a:r>
              <a:rPr lang="en" dirty="0"/>
              <a:t>Scan SBOMs for vulnerabilities across </a:t>
            </a:r>
            <a:r>
              <a:rPr lang="en" i="1" u="sng" dirty="0"/>
              <a:t>all feasible resolutions</a:t>
            </a:r>
            <a:r>
              <a:rPr lang="en" dirty="0"/>
              <a:t> versus just one</a:t>
            </a:r>
            <a:endParaRPr dirty="0"/>
          </a:p>
        </p:txBody>
      </p:sp>
      <p:sp>
        <p:nvSpPr>
          <p:cNvPr id="429" name="Google Shape;429;p58"/>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Audio 2">
            <a:hlinkClick r:id="" action="ppaction://media"/>
            <a:extLst>
              <a:ext uri="{FF2B5EF4-FFF2-40B4-BE49-F238E27FC236}">
                <a16:creationId xmlns:a16="http://schemas.microsoft.com/office/drawing/2014/main" id="{8A6C27B7-09E8-192A-B1F8-6981E948B7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592"/>
    </mc:Choice>
    <mc:Fallback>
      <p:transition spd="slow" advTm="98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9"/>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does It-depends work?</a:t>
            </a:r>
            <a:endParaRPr/>
          </a:p>
        </p:txBody>
      </p:sp>
      <p:sp>
        <p:nvSpPr>
          <p:cNvPr id="435" name="Google Shape;435;p59"/>
          <p:cNvSpPr txBox="1">
            <a:spLocks noGrp="1"/>
          </p:cNvSpPr>
          <p:nvPr>
            <p:ph type="body" idx="1"/>
          </p:nvPr>
        </p:nvSpPr>
        <p:spPr>
          <a:xfrm>
            <a:off x="310675" y="1164225"/>
            <a:ext cx="4605000" cy="3407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AutoNum type="arabicPeriod"/>
            </a:pPr>
            <a:r>
              <a:rPr lang="en">
                <a:solidFill>
                  <a:schemeClr val="dk1"/>
                </a:solidFill>
              </a:rPr>
              <a:t>Generate a full Dependency Tree using pluggable resolvers for different ecosystems</a:t>
            </a:r>
            <a:endParaRPr>
              <a:solidFill>
                <a:schemeClr val="dk1"/>
              </a:solidFill>
            </a:endParaRPr>
          </a:p>
          <a:p>
            <a:pPr marL="914400" lvl="1" indent="-342900" algn="l" rtl="0">
              <a:spcBef>
                <a:spcPts val="0"/>
              </a:spcBef>
              <a:spcAft>
                <a:spcPts val="0"/>
              </a:spcAft>
              <a:buClr>
                <a:schemeClr val="dk1"/>
              </a:buClr>
              <a:buSzPts val="1800"/>
              <a:buAutoNum type="alphaLcPeriod"/>
            </a:pPr>
            <a:r>
              <a:rPr lang="en">
                <a:solidFill>
                  <a:schemeClr val="dk1"/>
                </a:solidFill>
              </a:rPr>
              <a:t>Open to extension to new ecosystems</a:t>
            </a:r>
            <a:endParaRPr>
              <a:solidFill>
                <a:schemeClr val="dk1"/>
              </a:solidFill>
            </a:endParaRPr>
          </a:p>
          <a:p>
            <a:pPr marL="914400" lvl="1" indent="-342900" algn="l" rtl="0">
              <a:spcBef>
                <a:spcPts val="0"/>
              </a:spcBef>
              <a:spcAft>
                <a:spcPts val="0"/>
              </a:spcAft>
              <a:buClr>
                <a:schemeClr val="dk1"/>
              </a:buClr>
              <a:buSzPts val="1800"/>
              <a:buAutoNum type="alphaLcPeriod"/>
            </a:pPr>
            <a:r>
              <a:rPr lang="en">
                <a:solidFill>
                  <a:schemeClr val="dk1"/>
                </a:solidFill>
              </a:rPr>
              <a:t>Integrates existing SBOM / audit functionality where possible (pip-audit)</a:t>
            </a:r>
            <a:endParaRPr>
              <a:solidFill>
                <a:schemeClr val="dk1"/>
              </a:solidFill>
            </a:endParaRPr>
          </a:p>
          <a:p>
            <a:pPr marL="914400" lvl="1" indent="-342900" algn="l" rtl="0">
              <a:spcBef>
                <a:spcPts val="0"/>
              </a:spcBef>
              <a:spcAft>
                <a:spcPts val="0"/>
              </a:spcAft>
              <a:buClr>
                <a:schemeClr val="dk1"/>
              </a:buClr>
              <a:buSzPts val="1800"/>
              <a:buAutoNum type="alphaLcPeriod"/>
            </a:pPr>
            <a:r>
              <a:rPr lang="en">
                <a:solidFill>
                  <a:schemeClr val="dk1"/>
                </a:solidFill>
              </a:rPr>
              <a:t>Implements it if needed (CMake, Autotools)</a:t>
            </a:r>
            <a:endParaRPr>
              <a:solidFill>
                <a:schemeClr val="dk1"/>
              </a:solidFill>
            </a:endParaRPr>
          </a:p>
          <a:p>
            <a:pPr marL="0" lvl="0" indent="0" algn="l" rtl="0">
              <a:spcBef>
                <a:spcPts val="800"/>
              </a:spcBef>
              <a:spcAft>
                <a:spcPts val="1200"/>
              </a:spcAft>
              <a:buNone/>
            </a:pPr>
            <a:endParaRPr/>
          </a:p>
        </p:txBody>
      </p:sp>
      <p:sp>
        <p:nvSpPr>
          <p:cNvPr id="436" name="Google Shape;436;p59"/>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437" name="Google Shape;437;p59"/>
          <p:cNvPicPr preferRelativeResize="0"/>
          <p:nvPr/>
        </p:nvPicPr>
        <p:blipFill>
          <a:blip r:embed="rId5">
            <a:alphaModFix/>
          </a:blip>
          <a:stretch>
            <a:fillRect/>
          </a:stretch>
        </p:blipFill>
        <p:spPr>
          <a:xfrm>
            <a:off x="4915675" y="1352725"/>
            <a:ext cx="3923524" cy="3282380"/>
          </a:xfrm>
          <a:prstGeom prst="rect">
            <a:avLst/>
          </a:prstGeom>
          <a:noFill/>
          <a:ln>
            <a:noFill/>
          </a:ln>
        </p:spPr>
      </p:pic>
      <p:pic>
        <p:nvPicPr>
          <p:cNvPr id="4" name="Audio 3">
            <a:hlinkClick r:id="" action="ppaction://media"/>
            <a:extLst>
              <a:ext uri="{FF2B5EF4-FFF2-40B4-BE49-F238E27FC236}">
                <a16:creationId xmlns:a16="http://schemas.microsoft.com/office/drawing/2014/main" id="{B831B136-08CC-1D26-D3F6-520337DD2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88"/>
    </mc:Choice>
    <mc:Fallback>
      <p:transition spd="slow" advTm="29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0"/>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does It-depends work?</a:t>
            </a:r>
            <a:endParaRPr/>
          </a:p>
        </p:txBody>
      </p:sp>
      <p:sp>
        <p:nvSpPr>
          <p:cNvPr id="443" name="Google Shape;443;p60"/>
          <p:cNvSpPr txBox="1">
            <a:spLocks noGrp="1"/>
          </p:cNvSpPr>
          <p:nvPr>
            <p:ph type="body" idx="1"/>
          </p:nvPr>
        </p:nvSpPr>
        <p:spPr>
          <a:xfrm>
            <a:off x="310675" y="1164225"/>
            <a:ext cx="4605000" cy="3407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AutoNum type="arabicPeriod" startAt="2"/>
            </a:pPr>
            <a:r>
              <a:rPr lang="en">
                <a:solidFill>
                  <a:schemeClr val="dk1"/>
                </a:solidFill>
              </a:rPr>
              <a:t>Augment dependency graph with inter-dependencies and native library usage</a:t>
            </a:r>
            <a:endParaRPr>
              <a:solidFill>
                <a:schemeClr val="dk1"/>
              </a:solidFill>
            </a:endParaRPr>
          </a:p>
          <a:p>
            <a:pPr marL="914400" lvl="1" indent="-342900" algn="l" rtl="0">
              <a:spcBef>
                <a:spcPts val="0"/>
              </a:spcBef>
              <a:spcAft>
                <a:spcPts val="0"/>
              </a:spcAft>
              <a:buClr>
                <a:schemeClr val="dk1"/>
              </a:buClr>
              <a:buSzPts val="1800"/>
              <a:buAutoNum type="alphaLcPeriod"/>
            </a:pPr>
            <a:r>
              <a:rPr lang="en">
                <a:solidFill>
                  <a:schemeClr val="dk1"/>
                </a:solidFill>
              </a:rPr>
              <a:t>Packages in dependency graph placed in a Docker container</a:t>
            </a:r>
            <a:endParaRPr>
              <a:solidFill>
                <a:schemeClr val="dk1"/>
              </a:solidFill>
            </a:endParaRPr>
          </a:p>
          <a:p>
            <a:pPr marL="914400" lvl="1" indent="-342900" algn="l" rtl="0">
              <a:spcBef>
                <a:spcPts val="0"/>
              </a:spcBef>
              <a:spcAft>
                <a:spcPts val="0"/>
              </a:spcAft>
              <a:buClr>
                <a:schemeClr val="dk1"/>
              </a:buClr>
              <a:buSzPts val="1800"/>
              <a:buAutoNum type="alphaLcPeriod"/>
            </a:pPr>
            <a:r>
              <a:rPr lang="en">
                <a:solidFill>
                  <a:schemeClr val="dk1"/>
                </a:solidFill>
              </a:rPr>
              <a:t>Native library accesses are recorded</a:t>
            </a:r>
            <a:endParaRPr>
              <a:solidFill>
                <a:schemeClr val="dk1"/>
              </a:solidFill>
            </a:endParaRPr>
          </a:p>
          <a:p>
            <a:pPr marL="914400" lvl="1" indent="-342900" algn="l" rtl="0">
              <a:spcBef>
                <a:spcPts val="0"/>
              </a:spcBef>
              <a:spcAft>
                <a:spcPts val="0"/>
              </a:spcAft>
              <a:buClr>
                <a:schemeClr val="dk1"/>
              </a:buClr>
              <a:buSzPts val="1800"/>
              <a:buAutoNum type="alphaLcPeriod"/>
            </a:pPr>
            <a:r>
              <a:rPr lang="en">
                <a:solidFill>
                  <a:schemeClr val="dk1"/>
                </a:solidFill>
              </a:rPr>
              <a:t>They get added to the dependency graph and recursively resolved</a:t>
            </a:r>
            <a:endParaRPr>
              <a:solidFill>
                <a:schemeClr val="dk1"/>
              </a:solidFill>
            </a:endParaRPr>
          </a:p>
          <a:p>
            <a:pPr marL="0" lvl="0" indent="0" algn="l" rtl="0">
              <a:spcBef>
                <a:spcPts val="800"/>
              </a:spcBef>
              <a:spcAft>
                <a:spcPts val="1200"/>
              </a:spcAft>
              <a:buNone/>
            </a:pPr>
            <a:endParaRPr/>
          </a:p>
        </p:txBody>
      </p:sp>
      <p:sp>
        <p:nvSpPr>
          <p:cNvPr id="444" name="Google Shape;444;p60"/>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445" name="Google Shape;445;p60"/>
          <p:cNvPicPr preferRelativeResize="0"/>
          <p:nvPr/>
        </p:nvPicPr>
        <p:blipFill>
          <a:blip r:embed="rId5">
            <a:alphaModFix/>
          </a:blip>
          <a:stretch>
            <a:fillRect/>
          </a:stretch>
        </p:blipFill>
        <p:spPr>
          <a:xfrm>
            <a:off x="4915675" y="1352725"/>
            <a:ext cx="3923524" cy="3282380"/>
          </a:xfrm>
          <a:prstGeom prst="rect">
            <a:avLst/>
          </a:prstGeom>
          <a:noFill/>
          <a:ln>
            <a:noFill/>
          </a:ln>
        </p:spPr>
      </p:pic>
      <p:pic>
        <p:nvPicPr>
          <p:cNvPr id="2" name="Audio 1">
            <a:hlinkClick r:id="" action="ppaction://media"/>
            <a:extLst>
              <a:ext uri="{FF2B5EF4-FFF2-40B4-BE49-F238E27FC236}">
                <a16:creationId xmlns:a16="http://schemas.microsoft.com/office/drawing/2014/main" id="{3FF5C3F7-0862-9035-8048-5B4818128B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320"/>
    </mc:Choice>
    <mc:Fallback>
      <p:transition spd="slow" advTm="2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1"/>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does It-depends work?</a:t>
            </a:r>
            <a:endParaRPr/>
          </a:p>
        </p:txBody>
      </p:sp>
      <p:sp>
        <p:nvSpPr>
          <p:cNvPr id="451" name="Google Shape;451;p61"/>
          <p:cNvSpPr txBox="1">
            <a:spLocks noGrp="1"/>
          </p:cNvSpPr>
          <p:nvPr>
            <p:ph type="body" idx="1"/>
          </p:nvPr>
        </p:nvSpPr>
        <p:spPr>
          <a:xfrm>
            <a:off x="310675" y="1164225"/>
            <a:ext cx="8409000" cy="3407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AutoNum type="arabicPeriod" startAt="3"/>
            </a:pPr>
            <a:r>
              <a:rPr lang="en" dirty="0">
                <a:solidFill>
                  <a:schemeClr val="dk1"/>
                </a:solidFill>
              </a:rPr>
              <a:t>Cross-reference resolved dependency versions in the tree with vulnerability databases of known vulnerabilities</a:t>
            </a:r>
          </a:p>
          <a:p>
            <a:pPr marL="457200" lvl="0" indent="-368300" algn="l" rtl="0">
              <a:spcBef>
                <a:spcPts val="0"/>
              </a:spcBef>
              <a:spcAft>
                <a:spcPts val="0"/>
              </a:spcAft>
              <a:buClr>
                <a:schemeClr val="dk1"/>
              </a:buClr>
              <a:buSzPts val="2200"/>
              <a:buAutoNum type="arabicPeriod" startAt="3"/>
            </a:pPr>
            <a:endParaRPr lang="en" dirty="0">
              <a:solidFill>
                <a:schemeClr val="dk1"/>
              </a:solidFill>
            </a:endParaRPr>
          </a:p>
          <a:p>
            <a:pPr marL="457200" lvl="0" indent="-368300" algn="l" rtl="0">
              <a:spcBef>
                <a:spcPts val="0"/>
              </a:spcBef>
              <a:spcAft>
                <a:spcPts val="0"/>
              </a:spcAft>
              <a:buClr>
                <a:schemeClr val="dk1"/>
              </a:buClr>
              <a:buSzPts val="2200"/>
              <a:buAutoNum type="arabicPeriod" startAt="3"/>
            </a:pPr>
            <a:r>
              <a:rPr lang="en" dirty="0">
                <a:solidFill>
                  <a:schemeClr val="dk1"/>
                </a:solidFill>
              </a:rPr>
              <a:t>Generate SBOM in various formats for future reference</a:t>
            </a:r>
            <a:endParaRPr dirty="0">
              <a:solidFill>
                <a:schemeClr val="dk1"/>
              </a:solidFill>
            </a:endParaRPr>
          </a:p>
          <a:p>
            <a:pPr marL="914400" lvl="1" indent="-342900" algn="l" rtl="0">
              <a:spcBef>
                <a:spcPts val="0"/>
              </a:spcBef>
              <a:spcAft>
                <a:spcPts val="0"/>
              </a:spcAft>
              <a:buClr>
                <a:schemeClr val="dk1"/>
              </a:buClr>
              <a:buSzPts val="1800"/>
              <a:buAutoNum type="alphaLcPeriod"/>
            </a:pPr>
            <a:r>
              <a:rPr lang="en" dirty="0">
                <a:solidFill>
                  <a:schemeClr val="dk1"/>
                </a:solidFill>
              </a:rPr>
              <a:t>Plain JSON</a:t>
            </a:r>
            <a:endParaRPr dirty="0">
              <a:solidFill>
                <a:schemeClr val="dk1"/>
              </a:solidFill>
            </a:endParaRPr>
          </a:p>
          <a:p>
            <a:pPr marL="914400" lvl="1" indent="-342900" algn="l" rtl="0">
              <a:spcBef>
                <a:spcPts val="0"/>
              </a:spcBef>
              <a:spcAft>
                <a:spcPts val="0"/>
              </a:spcAft>
              <a:buClr>
                <a:schemeClr val="dk1"/>
              </a:buClr>
              <a:buSzPts val="1800"/>
              <a:buAutoNum type="alphaLcPeriod"/>
            </a:pPr>
            <a:r>
              <a:rPr lang="en" dirty="0">
                <a:solidFill>
                  <a:schemeClr val="dk1"/>
                </a:solidFill>
              </a:rPr>
              <a:t>SPDX (coming soon)</a:t>
            </a:r>
            <a:endParaRPr dirty="0">
              <a:solidFill>
                <a:schemeClr val="dk1"/>
              </a:solidFill>
            </a:endParaRPr>
          </a:p>
          <a:p>
            <a:pPr marL="0" lvl="0" indent="0" algn="l" rtl="0">
              <a:spcBef>
                <a:spcPts val="800"/>
              </a:spcBef>
              <a:spcAft>
                <a:spcPts val="1200"/>
              </a:spcAft>
              <a:buNone/>
            </a:pPr>
            <a:endParaRPr dirty="0"/>
          </a:p>
        </p:txBody>
      </p:sp>
      <p:sp>
        <p:nvSpPr>
          <p:cNvPr id="452" name="Google Shape;452;p61"/>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4" name="Audio 3">
            <a:hlinkClick r:id="" action="ppaction://media"/>
            <a:extLst>
              <a:ext uri="{FF2B5EF4-FFF2-40B4-BE49-F238E27FC236}">
                <a16:creationId xmlns:a16="http://schemas.microsoft.com/office/drawing/2014/main" id="{2B778345-3FE7-B19A-592A-C170A97D8A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768"/>
    </mc:Choice>
    <mc:Fallback>
      <p:transition spd="slow" advTm="32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2"/>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Deploying It-Depends</a:t>
            </a:r>
            <a:endParaRPr/>
          </a:p>
        </p:txBody>
      </p:sp>
      <p:sp>
        <p:nvSpPr>
          <p:cNvPr id="458" name="Google Shape;458;p62"/>
          <p:cNvSpPr txBox="1">
            <a:spLocks noGrp="1"/>
          </p:cNvSpPr>
          <p:nvPr>
            <p:ph type="body" idx="1"/>
          </p:nvPr>
        </p:nvSpPr>
        <p:spPr>
          <a:xfrm>
            <a:off x="310675" y="1164225"/>
            <a:ext cx="84090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It-Depends is written in Python and can be installed via pip. It can be run as follows:</a:t>
            </a:r>
            <a:endParaRPr dirty="0"/>
          </a:p>
          <a:p>
            <a:pPr marL="457200" lvl="0" indent="-368300" algn="l" rtl="0">
              <a:spcBef>
                <a:spcPts val="1200"/>
              </a:spcBef>
              <a:spcAft>
                <a:spcPts val="0"/>
              </a:spcAft>
              <a:buSzPts val="2200"/>
              <a:buAutoNum type="arabicPeriod"/>
            </a:pPr>
            <a:r>
              <a:rPr lang="en" dirty="0"/>
              <a:t>In the root directory of a project</a:t>
            </a:r>
            <a:endParaRPr dirty="0"/>
          </a:p>
          <a:p>
            <a:pPr marL="457200" lvl="0" indent="-368300" algn="l" rtl="0">
              <a:spcBef>
                <a:spcPts val="0"/>
              </a:spcBef>
              <a:spcAft>
                <a:spcPts val="0"/>
              </a:spcAft>
              <a:buSzPts val="2200"/>
              <a:buAutoNum type="arabicPeriod"/>
            </a:pPr>
            <a:r>
              <a:rPr lang="en" dirty="0"/>
              <a:t>With the root directory of a project as a parameter</a:t>
            </a:r>
            <a:endParaRPr dirty="0"/>
          </a:p>
          <a:p>
            <a:pPr marL="457200" lvl="0" indent="-368300" algn="l" rtl="0">
              <a:spcBef>
                <a:spcPts val="0"/>
              </a:spcBef>
              <a:spcAft>
                <a:spcPts val="0"/>
              </a:spcAft>
              <a:buSzPts val="2200"/>
              <a:buAutoNum type="arabicPeriod"/>
            </a:pPr>
            <a:r>
              <a:rPr lang="en" dirty="0"/>
              <a:t>Target a package from a public package repository</a:t>
            </a:r>
            <a:endParaRPr dirty="0"/>
          </a:p>
        </p:txBody>
      </p:sp>
      <p:sp>
        <p:nvSpPr>
          <p:cNvPr id="459" name="Google Shape;459;p62"/>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460" name="Google Shape;460;p62"/>
          <p:cNvPicPr preferRelativeResize="0"/>
          <p:nvPr/>
        </p:nvPicPr>
        <p:blipFill>
          <a:blip r:embed="rId5">
            <a:alphaModFix/>
          </a:blip>
          <a:stretch>
            <a:fillRect/>
          </a:stretch>
        </p:blipFill>
        <p:spPr>
          <a:xfrm>
            <a:off x="310675" y="3489675"/>
            <a:ext cx="2997126" cy="698850"/>
          </a:xfrm>
          <a:prstGeom prst="rect">
            <a:avLst/>
          </a:prstGeom>
          <a:noFill/>
          <a:ln>
            <a:noFill/>
          </a:ln>
        </p:spPr>
      </p:pic>
      <p:pic>
        <p:nvPicPr>
          <p:cNvPr id="461" name="Google Shape;461;p62"/>
          <p:cNvPicPr preferRelativeResize="0"/>
          <p:nvPr/>
        </p:nvPicPr>
        <p:blipFill>
          <a:blip r:embed="rId6">
            <a:alphaModFix/>
          </a:blip>
          <a:stretch>
            <a:fillRect/>
          </a:stretch>
        </p:blipFill>
        <p:spPr>
          <a:xfrm>
            <a:off x="4069250" y="3489675"/>
            <a:ext cx="4373276" cy="1183975"/>
          </a:xfrm>
          <a:prstGeom prst="rect">
            <a:avLst/>
          </a:prstGeom>
          <a:noFill/>
          <a:ln>
            <a:noFill/>
          </a:ln>
        </p:spPr>
      </p:pic>
      <p:pic>
        <p:nvPicPr>
          <p:cNvPr id="2" name="Audio 1">
            <a:hlinkClick r:id="" action="ppaction://media"/>
            <a:extLst>
              <a:ext uri="{FF2B5EF4-FFF2-40B4-BE49-F238E27FC236}">
                <a16:creationId xmlns:a16="http://schemas.microsoft.com/office/drawing/2014/main" id="{48E86D42-6667-83B0-6FF9-3BFD88A310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00"/>
    </mc:Choice>
    <mc:Fallback>
      <p:transition spd="slow" advTm="17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3"/>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Deploying It-Depends</a:t>
            </a:r>
            <a:endParaRPr/>
          </a:p>
        </p:txBody>
      </p:sp>
      <p:sp>
        <p:nvSpPr>
          <p:cNvPr id="467" name="Google Shape;467;p63"/>
          <p:cNvSpPr txBox="1">
            <a:spLocks noGrp="1"/>
          </p:cNvSpPr>
          <p:nvPr>
            <p:ph type="body" idx="1"/>
          </p:nvPr>
        </p:nvSpPr>
        <p:spPr>
          <a:xfrm>
            <a:off x="310675" y="1164225"/>
            <a:ext cx="84090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with pip-audit, It-Depends can be automated in CI/CD pipelines or as part of a periodic scans to generate SBOMs and conduct vulnerability audits.</a:t>
            </a:r>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r>
              <a:rPr lang="en">
                <a:solidFill>
                  <a:schemeClr val="dk1"/>
                </a:solidFill>
              </a:rPr>
              <a:t>Some additional use cases unique to It-Depends:</a:t>
            </a:r>
            <a:endParaRPr>
              <a:solidFill>
                <a:schemeClr val="dk1"/>
              </a:solidFill>
            </a:endParaRPr>
          </a:p>
          <a:p>
            <a:pPr marL="457200" lvl="0" indent="-368300" algn="l" rtl="0">
              <a:spcBef>
                <a:spcPts val="1200"/>
              </a:spcBef>
              <a:spcAft>
                <a:spcPts val="0"/>
              </a:spcAft>
              <a:buSzPts val="2200"/>
              <a:buAutoNum type="arabicPeriod"/>
            </a:pPr>
            <a:r>
              <a:rPr lang="en">
                <a:solidFill>
                  <a:schemeClr val="dk1"/>
                </a:solidFill>
              </a:rPr>
              <a:t>Audit potential package upgrades</a:t>
            </a:r>
            <a:endParaRPr>
              <a:solidFill>
                <a:schemeClr val="dk1"/>
              </a:solidFill>
            </a:endParaRPr>
          </a:p>
          <a:p>
            <a:pPr marL="457200" lvl="0" indent="-368300" algn="l" rtl="0">
              <a:spcBef>
                <a:spcPts val="0"/>
              </a:spcBef>
              <a:spcAft>
                <a:spcPts val="0"/>
              </a:spcAft>
              <a:buClr>
                <a:schemeClr val="dk1"/>
              </a:buClr>
              <a:buSzPts val="2200"/>
              <a:buAutoNum type="arabicPeriod"/>
            </a:pPr>
            <a:r>
              <a:rPr lang="en">
                <a:solidFill>
                  <a:schemeClr val="dk1"/>
                </a:solidFill>
              </a:rPr>
              <a:t>Identify redundant functionality at the native library level</a:t>
            </a:r>
            <a:endParaRPr>
              <a:solidFill>
                <a:schemeClr val="dk1"/>
              </a:solidFill>
            </a:endParaRPr>
          </a:p>
        </p:txBody>
      </p:sp>
      <p:sp>
        <p:nvSpPr>
          <p:cNvPr id="468" name="Google Shape;468;p63"/>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2" name="Audio 1">
            <a:hlinkClick r:id="" action="ppaction://media"/>
            <a:extLst>
              <a:ext uri="{FF2B5EF4-FFF2-40B4-BE49-F238E27FC236}">
                <a16:creationId xmlns:a16="http://schemas.microsoft.com/office/drawing/2014/main" id="{8D71B201-2102-E481-1689-05C746D047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544"/>
    </mc:Choice>
    <mc:Fallback>
      <p:transition spd="slow" advTm="40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310675" y="311750"/>
            <a:ext cx="87573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Reusable Software Components are a Necessity</a:t>
            </a:r>
            <a:endParaRPr/>
          </a:p>
        </p:txBody>
      </p:sp>
      <p:sp>
        <p:nvSpPr>
          <p:cNvPr id="269" name="Google Shape;269;p37"/>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70" name="Google Shape;270;p37"/>
          <p:cNvSpPr txBox="1">
            <a:spLocks noGrp="1"/>
          </p:cNvSpPr>
          <p:nvPr>
            <p:ph type="body" idx="1"/>
          </p:nvPr>
        </p:nvSpPr>
        <p:spPr>
          <a:xfrm>
            <a:off x="310675" y="1164225"/>
            <a:ext cx="83847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components become part of the attack surface, each with their own potentially exploitable vulnerabilities</a:t>
            </a:r>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Clr>
                <a:schemeClr val="dk1"/>
              </a:buClr>
              <a:buSzPts val="1100"/>
              <a:buFont typeface="Arial"/>
              <a:buNone/>
            </a:pPr>
            <a:r>
              <a:rPr lang="en">
                <a:solidFill>
                  <a:schemeClr val="dk1"/>
                </a:solidFill>
              </a:rPr>
              <a:t>There are countless ways to reuse software, difficult to keep track of all dependencies:</a:t>
            </a:r>
            <a:endParaRPr>
              <a:solidFill>
                <a:schemeClr val="dk1"/>
              </a:solidFill>
            </a:endParaRPr>
          </a:p>
          <a:p>
            <a:pPr marL="457200" lvl="0" indent="-368300" algn="l" rtl="0">
              <a:spcBef>
                <a:spcPts val="1200"/>
              </a:spcBef>
              <a:spcAft>
                <a:spcPts val="0"/>
              </a:spcAft>
              <a:buClr>
                <a:schemeClr val="dk1"/>
              </a:buClr>
              <a:buSzPts val="2200"/>
              <a:buChar char="●"/>
            </a:pPr>
            <a:r>
              <a:rPr lang="en">
                <a:solidFill>
                  <a:schemeClr val="dk1"/>
                </a:solidFill>
              </a:rPr>
              <a:t>Libraries </a:t>
            </a:r>
            <a:endParaRPr>
              <a:solidFill>
                <a:schemeClr val="dk1"/>
              </a:solidFill>
            </a:endParaRPr>
          </a:p>
          <a:p>
            <a:pPr marL="457200" lvl="0" indent="-368300" algn="l" rtl="0">
              <a:spcBef>
                <a:spcPts val="0"/>
              </a:spcBef>
              <a:spcAft>
                <a:spcPts val="0"/>
              </a:spcAft>
              <a:buClr>
                <a:schemeClr val="dk1"/>
              </a:buClr>
              <a:buSzPts val="2200"/>
              <a:buChar char="●"/>
            </a:pPr>
            <a:r>
              <a:rPr lang="en">
                <a:solidFill>
                  <a:schemeClr val="dk1"/>
                </a:solidFill>
              </a:rPr>
              <a:t>Remote APIs</a:t>
            </a:r>
            <a:endParaRPr>
              <a:solidFill>
                <a:schemeClr val="dk1"/>
              </a:solidFill>
            </a:endParaRPr>
          </a:p>
          <a:p>
            <a:pPr marL="457200" lvl="0" indent="-368300" algn="l" rtl="0">
              <a:spcBef>
                <a:spcPts val="0"/>
              </a:spcBef>
              <a:spcAft>
                <a:spcPts val="0"/>
              </a:spcAft>
              <a:buClr>
                <a:schemeClr val="dk1"/>
              </a:buClr>
              <a:buSzPts val="2200"/>
              <a:buChar char="●"/>
            </a:pPr>
            <a:r>
              <a:rPr lang="en">
                <a:solidFill>
                  <a:schemeClr val="dk1"/>
                </a:solidFill>
              </a:rPr>
              <a:t>Standalone components</a:t>
            </a:r>
            <a:endParaRPr>
              <a:solidFill>
                <a:schemeClr val="dk1"/>
              </a:solidFill>
            </a:endParaRPr>
          </a:p>
          <a:p>
            <a:pPr marL="457200" lvl="0" indent="-368300" algn="l" rtl="0">
              <a:spcBef>
                <a:spcPts val="0"/>
              </a:spcBef>
              <a:spcAft>
                <a:spcPts val="0"/>
              </a:spcAft>
              <a:buClr>
                <a:schemeClr val="dk1"/>
              </a:buClr>
              <a:buSzPts val="2200"/>
              <a:buChar char="●"/>
            </a:pPr>
            <a:r>
              <a:rPr lang="en">
                <a:solidFill>
                  <a:schemeClr val="dk1"/>
                </a:solidFill>
              </a:rPr>
              <a:t>Plug-ins</a:t>
            </a:r>
            <a:endParaRPr/>
          </a:p>
          <a:p>
            <a:pPr marL="0" lvl="0" indent="0" algn="l" rtl="0">
              <a:spcBef>
                <a:spcPts val="1200"/>
              </a:spcBef>
              <a:spcAft>
                <a:spcPts val="1200"/>
              </a:spcAft>
              <a:buNone/>
            </a:pPr>
            <a:endParaRPr/>
          </a:p>
        </p:txBody>
      </p:sp>
      <p:pic>
        <p:nvPicPr>
          <p:cNvPr id="4" name="Audio 3">
            <a:hlinkClick r:id="" action="ppaction://media"/>
            <a:extLst>
              <a:ext uri="{FF2B5EF4-FFF2-40B4-BE49-F238E27FC236}">
                <a16:creationId xmlns:a16="http://schemas.microsoft.com/office/drawing/2014/main" id="{3494AD77-3B6E-E4E1-BB73-042E9DFCA1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920"/>
    </mc:Choice>
    <mc:Fallback>
      <p:transition spd="slow" advTm="45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4"/>
          <p:cNvSpPr txBox="1">
            <a:spLocks noGrp="1"/>
          </p:cNvSpPr>
          <p:nvPr>
            <p:ph type="subTitle" idx="1"/>
          </p:nvPr>
        </p:nvSpPr>
        <p:spPr>
          <a:xfrm>
            <a:off x="767850" y="736950"/>
            <a:ext cx="7608300" cy="33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Future Research Directions</a:t>
            </a:r>
            <a:endParaRPr/>
          </a:p>
        </p:txBody>
      </p:sp>
      <p:pic>
        <p:nvPicPr>
          <p:cNvPr id="3" name="Audio 2">
            <a:hlinkClick r:id="" action="ppaction://media"/>
            <a:extLst>
              <a:ext uri="{FF2B5EF4-FFF2-40B4-BE49-F238E27FC236}">
                <a16:creationId xmlns:a16="http://schemas.microsoft.com/office/drawing/2014/main" id="{036745E8-42B7-0C80-F341-F2B33E046E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192"/>
    </mc:Choice>
    <mc:Fallback>
      <p:transition spd="slow" advTm="2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5"/>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Work</a:t>
            </a:r>
            <a:endParaRPr/>
          </a:p>
        </p:txBody>
      </p:sp>
      <p:sp>
        <p:nvSpPr>
          <p:cNvPr id="479" name="Google Shape;479;p65"/>
          <p:cNvSpPr txBox="1">
            <a:spLocks noGrp="1"/>
          </p:cNvSpPr>
          <p:nvPr>
            <p:ph type="body" idx="1"/>
          </p:nvPr>
        </p:nvSpPr>
        <p:spPr>
          <a:xfrm>
            <a:off x="310675" y="1164225"/>
            <a:ext cx="83847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Generating accurate SBOMs is only a starting point for improving the security posture of software.</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Without tools to automatically act on insights within the SBOM, it ultimately becomes yet another source of information to the security analyst that they don’t have time to act on.</a:t>
            </a:r>
            <a:endParaRPr/>
          </a:p>
        </p:txBody>
      </p:sp>
      <p:sp>
        <p:nvSpPr>
          <p:cNvPr id="480" name="Google Shape;480;p65"/>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2" name="Audio 1">
            <a:hlinkClick r:id="" action="ppaction://media"/>
            <a:extLst>
              <a:ext uri="{FF2B5EF4-FFF2-40B4-BE49-F238E27FC236}">
                <a16:creationId xmlns:a16="http://schemas.microsoft.com/office/drawing/2014/main" id="{B7851291-80C7-CF77-DFC6-507978CDC9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44"/>
    </mc:Choice>
    <mc:Fallback>
      <p:transition spd="slow" advTm="1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6"/>
          <p:cNvSpPr txBox="1">
            <a:spLocks noGrp="1"/>
          </p:cNvSpPr>
          <p:nvPr>
            <p:ph type="title"/>
          </p:nvPr>
        </p:nvSpPr>
        <p:spPr>
          <a:xfrm>
            <a:off x="310675" y="311750"/>
            <a:ext cx="87858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Work</a:t>
            </a:r>
            <a:endParaRPr/>
          </a:p>
        </p:txBody>
      </p:sp>
      <p:sp>
        <p:nvSpPr>
          <p:cNvPr id="486" name="Google Shape;486;p66"/>
          <p:cNvSpPr txBox="1">
            <a:spLocks noGrp="1"/>
          </p:cNvSpPr>
          <p:nvPr>
            <p:ph type="body" idx="1"/>
          </p:nvPr>
        </p:nvSpPr>
        <p:spPr>
          <a:xfrm>
            <a:off x="310675" y="1164225"/>
            <a:ext cx="83847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Automated scans for known vulnerabilities are nice, but just scratch the surface.</a:t>
            </a:r>
            <a:endParaRPr/>
          </a:p>
          <a:p>
            <a:pPr marL="0" lvl="0" indent="0" algn="l" rtl="0">
              <a:spcBef>
                <a:spcPts val="1200"/>
              </a:spcBef>
              <a:spcAft>
                <a:spcPts val="0"/>
              </a:spcAft>
              <a:buNone/>
            </a:pPr>
            <a:endParaRPr/>
          </a:p>
          <a:p>
            <a:pPr marL="0" lvl="0" indent="0" algn="l" rtl="0">
              <a:spcBef>
                <a:spcPts val="1200"/>
              </a:spcBef>
              <a:spcAft>
                <a:spcPts val="0"/>
              </a:spcAft>
              <a:buNone/>
            </a:pPr>
            <a:r>
              <a:rPr lang="en"/>
              <a:t>Future research areas for our team are focused on tools to automatically improve security based on SBOM insights:</a:t>
            </a:r>
            <a:endParaRPr/>
          </a:p>
          <a:p>
            <a:pPr marL="457200" lvl="0" indent="-368300" algn="l" rtl="0">
              <a:spcBef>
                <a:spcPts val="1200"/>
              </a:spcBef>
              <a:spcAft>
                <a:spcPts val="0"/>
              </a:spcAft>
              <a:buSzPts val="2200"/>
              <a:buChar char="●"/>
            </a:pPr>
            <a:r>
              <a:rPr lang="en"/>
              <a:t>System / Container Debloating</a:t>
            </a:r>
            <a:endParaRPr/>
          </a:p>
          <a:p>
            <a:pPr marL="457200" lvl="0" indent="-368300" algn="l" rtl="0">
              <a:spcBef>
                <a:spcPts val="0"/>
              </a:spcBef>
              <a:spcAft>
                <a:spcPts val="0"/>
              </a:spcAft>
              <a:buSzPts val="2200"/>
              <a:buChar char="●"/>
            </a:pPr>
            <a:r>
              <a:rPr lang="en"/>
              <a:t>Resource Specialization</a:t>
            </a:r>
            <a:endParaRPr/>
          </a:p>
          <a:p>
            <a:pPr marL="457200" lvl="0" indent="-368300" algn="l" rtl="0">
              <a:spcBef>
                <a:spcPts val="0"/>
              </a:spcBef>
              <a:spcAft>
                <a:spcPts val="0"/>
              </a:spcAft>
              <a:buSzPts val="2200"/>
              <a:buChar char="●"/>
            </a:pPr>
            <a:r>
              <a:rPr lang="en"/>
              <a:t>Resource Consolidation</a:t>
            </a:r>
            <a:endParaRPr/>
          </a:p>
        </p:txBody>
      </p:sp>
      <p:sp>
        <p:nvSpPr>
          <p:cNvPr id="487" name="Google Shape;487;p66"/>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3" name="Audio 2">
            <a:hlinkClick r:id="" action="ppaction://media"/>
            <a:extLst>
              <a:ext uri="{FF2B5EF4-FFF2-40B4-BE49-F238E27FC236}">
                <a16:creationId xmlns:a16="http://schemas.microsoft.com/office/drawing/2014/main" id="{8406C88F-EB27-D110-8674-0176811428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312"/>
    </mc:Choice>
    <mc:Fallback>
      <p:transition spd="slow" advTm="49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7"/>
          <p:cNvSpPr txBox="1">
            <a:spLocks noGrp="1"/>
          </p:cNvSpPr>
          <p:nvPr>
            <p:ph type="subTitle" idx="1"/>
          </p:nvPr>
        </p:nvSpPr>
        <p:spPr>
          <a:xfrm>
            <a:off x="3298750" y="644050"/>
            <a:ext cx="5192400" cy="7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Contact</a:t>
            </a:r>
            <a:endParaRPr/>
          </a:p>
        </p:txBody>
      </p:sp>
      <p:sp>
        <p:nvSpPr>
          <p:cNvPr id="493" name="Google Shape;493;p67"/>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494" name="Google Shape;494;p67"/>
          <p:cNvSpPr txBox="1">
            <a:spLocks noGrp="1"/>
          </p:cNvSpPr>
          <p:nvPr>
            <p:ph type="subTitle" idx="2"/>
          </p:nvPr>
        </p:nvSpPr>
        <p:spPr>
          <a:xfrm>
            <a:off x="3298750" y="1949425"/>
            <a:ext cx="35382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Michael D. Brown</a:t>
            </a:r>
            <a:endParaRPr/>
          </a:p>
        </p:txBody>
      </p:sp>
      <p:sp>
        <p:nvSpPr>
          <p:cNvPr id="495" name="Google Shape;495;p67"/>
          <p:cNvSpPr txBox="1">
            <a:spLocks noGrp="1"/>
          </p:cNvSpPr>
          <p:nvPr>
            <p:ph type="subTitle" idx="3"/>
          </p:nvPr>
        </p:nvSpPr>
        <p:spPr>
          <a:xfrm>
            <a:off x="3298750" y="2286195"/>
            <a:ext cx="35382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Senior Research Engineer</a:t>
            </a:r>
            <a:endParaRPr/>
          </a:p>
        </p:txBody>
      </p:sp>
      <p:sp>
        <p:nvSpPr>
          <p:cNvPr id="496" name="Google Shape;496;p67"/>
          <p:cNvSpPr txBox="1">
            <a:spLocks noGrp="1"/>
          </p:cNvSpPr>
          <p:nvPr>
            <p:ph type="subTitle" idx="4"/>
          </p:nvPr>
        </p:nvSpPr>
        <p:spPr>
          <a:xfrm>
            <a:off x="3298750" y="2775500"/>
            <a:ext cx="3538200" cy="29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michael.brown@trailofbits.com</a:t>
            </a:r>
            <a:endParaRPr/>
          </a:p>
        </p:txBody>
      </p:sp>
      <p:pic>
        <p:nvPicPr>
          <p:cNvPr id="497" name="Google Shape;497;p67"/>
          <p:cNvPicPr preferRelativeResize="0"/>
          <p:nvPr/>
        </p:nvPicPr>
        <p:blipFill rotWithShape="1">
          <a:blip r:embed="rId5">
            <a:alphaModFix/>
          </a:blip>
          <a:srcRect/>
          <a:stretch/>
        </p:blipFill>
        <p:spPr>
          <a:xfrm>
            <a:off x="828775" y="1466725"/>
            <a:ext cx="2317800" cy="2435400"/>
          </a:xfrm>
          <a:prstGeom prst="ellipse">
            <a:avLst/>
          </a:prstGeom>
          <a:noFill/>
          <a:ln>
            <a:noFill/>
          </a:ln>
        </p:spPr>
      </p:pic>
      <p:pic>
        <p:nvPicPr>
          <p:cNvPr id="2" name="Audio 1">
            <a:hlinkClick r:id="" action="ppaction://media"/>
            <a:extLst>
              <a:ext uri="{FF2B5EF4-FFF2-40B4-BE49-F238E27FC236}">
                <a16:creationId xmlns:a16="http://schemas.microsoft.com/office/drawing/2014/main" id="{5DAE6221-47EB-66CA-5B51-9BDC20A541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52"/>
    </mc:Choice>
    <mc:Fallback>
      <p:transition spd="slow" advTm="16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8"/>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References/Links</a:t>
            </a:r>
            <a:endParaRPr/>
          </a:p>
        </p:txBody>
      </p:sp>
      <p:sp>
        <p:nvSpPr>
          <p:cNvPr id="503" name="Google Shape;503;p68"/>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504" name="Google Shape;504;p68"/>
          <p:cNvSpPr txBox="1">
            <a:spLocks noGrp="1"/>
          </p:cNvSpPr>
          <p:nvPr>
            <p:ph type="subTitle" idx="3"/>
          </p:nvPr>
        </p:nvSpPr>
        <p:spPr>
          <a:xfrm>
            <a:off x="310675" y="877763"/>
            <a:ext cx="7839000" cy="50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i="1">
                <a:solidFill>
                  <a:srgbClr val="AD182B"/>
                </a:solidFill>
              </a:rPr>
              <a:t>It-Depends @ GitHub</a:t>
            </a:r>
            <a:endParaRPr i="1">
              <a:solidFill>
                <a:srgbClr val="AD182B"/>
              </a:solidFill>
            </a:endParaRPr>
          </a:p>
        </p:txBody>
      </p:sp>
      <p:sp>
        <p:nvSpPr>
          <p:cNvPr id="505" name="Google Shape;505;p68"/>
          <p:cNvSpPr txBox="1">
            <a:spLocks noGrp="1"/>
          </p:cNvSpPr>
          <p:nvPr>
            <p:ph type="subTitle" idx="4"/>
          </p:nvPr>
        </p:nvSpPr>
        <p:spPr>
          <a:xfrm>
            <a:off x="310675" y="1248113"/>
            <a:ext cx="7924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https://github.com/trailofbits/it-depends</a:t>
            </a:r>
            <a:endParaRPr/>
          </a:p>
          <a:p>
            <a:pPr marL="0" lvl="0" indent="0" algn="l" rtl="0">
              <a:spcBef>
                <a:spcPts val="0"/>
              </a:spcBef>
              <a:spcAft>
                <a:spcPts val="0"/>
              </a:spcAft>
              <a:buNone/>
            </a:pPr>
            <a:endParaRPr/>
          </a:p>
        </p:txBody>
      </p:sp>
      <p:sp>
        <p:nvSpPr>
          <p:cNvPr id="506" name="Google Shape;506;p68"/>
          <p:cNvSpPr txBox="1">
            <a:spLocks noGrp="1"/>
          </p:cNvSpPr>
          <p:nvPr>
            <p:ph type="subTitle" idx="5"/>
          </p:nvPr>
        </p:nvSpPr>
        <p:spPr>
          <a:xfrm>
            <a:off x="310675" y="1578888"/>
            <a:ext cx="7839000" cy="50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i="1">
                <a:solidFill>
                  <a:srgbClr val="AD182B"/>
                </a:solidFill>
              </a:rPr>
              <a:t>Pip-Audit @ PyPi</a:t>
            </a:r>
            <a:endParaRPr i="1">
              <a:solidFill>
                <a:srgbClr val="AD182B"/>
              </a:solidFill>
            </a:endParaRPr>
          </a:p>
        </p:txBody>
      </p:sp>
      <p:sp>
        <p:nvSpPr>
          <p:cNvPr id="507" name="Google Shape;507;p68"/>
          <p:cNvSpPr txBox="1">
            <a:spLocks noGrp="1"/>
          </p:cNvSpPr>
          <p:nvPr>
            <p:ph type="subTitle" idx="6"/>
          </p:nvPr>
        </p:nvSpPr>
        <p:spPr>
          <a:xfrm>
            <a:off x="310675" y="1946900"/>
            <a:ext cx="7924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4"/>
              </a:rPr>
              <a:t>https://pypi.org/project/pip-audit/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Software Supply Chains Present Serious Risk</a:t>
            </a:r>
            <a:endParaRPr/>
          </a:p>
        </p:txBody>
      </p:sp>
      <p:sp>
        <p:nvSpPr>
          <p:cNvPr id="276" name="Google Shape;276;p38"/>
          <p:cNvSpPr txBox="1">
            <a:spLocks noGrp="1"/>
          </p:cNvSpPr>
          <p:nvPr>
            <p:ph type="body" idx="1"/>
          </p:nvPr>
        </p:nvSpPr>
        <p:spPr>
          <a:xfrm>
            <a:off x="310675" y="1164225"/>
            <a:ext cx="83847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Ultimately, security programs must manage third-party software as if it were their own:</a:t>
            </a:r>
            <a:endParaRPr/>
          </a:p>
          <a:p>
            <a:pPr marL="457200" lvl="0" indent="-368300" algn="l" rtl="0">
              <a:spcBef>
                <a:spcPts val="1200"/>
              </a:spcBef>
              <a:spcAft>
                <a:spcPts val="0"/>
              </a:spcAft>
              <a:buSzPts val="2200"/>
              <a:buChar char="●"/>
            </a:pPr>
            <a:r>
              <a:rPr lang="en"/>
              <a:t>Monitor for relevant vulnerability disclosures</a:t>
            </a:r>
            <a:endParaRPr/>
          </a:p>
          <a:p>
            <a:pPr marL="457200" lvl="0" indent="-368300" algn="l" rtl="0">
              <a:spcBef>
                <a:spcPts val="0"/>
              </a:spcBef>
              <a:spcAft>
                <a:spcPts val="0"/>
              </a:spcAft>
              <a:buSzPts val="2200"/>
              <a:buChar char="●"/>
            </a:pPr>
            <a:r>
              <a:rPr lang="en"/>
              <a:t>Assess risk to overall system</a:t>
            </a:r>
            <a:endParaRPr/>
          </a:p>
          <a:p>
            <a:pPr marL="457200" lvl="0" indent="-368300" algn="l" rtl="0">
              <a:spcBef>
                <a:spcPts val="0"/>
              </a:spcBef>
              <a:spcAft>
                <a:spcPts val="0"/>
              </a:spcAft>
              <a:buSzPts val="2200"/>
              <a:buChar char="●"/>
            </a:pPr>
            <a:r>
              <a:rPr lang="en"/>
              <a:t>Apply patches, mitigations, or workarounds to mitigate risk</a:t>
            </a:r>
            <a:endParaRPr/>
          </a:p>
          <a:p>
            <a:pPr marL="457200" lvl="0" indent="-368300" algn="l" rtl="0">
              <a:spcBef>
                <a:spcPts val="0"/>
              </a:spcBef>
              <a:spcAft>
                <a:spcPts val="0"/>
              </a:spcAft>
              <a:buSzPts val="2200"/>
              <a:buChar char="●"/>
            </a:pPr>
            <a:r>
              <a:rPr lang="en"/>
              <a:t>Verify mitigations perform as expected</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The scale of software reuse makes this extremely difficult.</a:t>
            </a:r>
            <a:endParaRPr/>
          </a:p>
        </p:txBody>
      </p:sp>
      <p:sp>
        <p:nvSpPr>
          <p:cNvPr id="277" name="Google Shape;277;p38"/>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Audio 2">
            <a:hlinkClick r:id="" action="ppaction://media"/>
            <a:extLst>
              <a:ext uri="{FF2B5EF4-FFF2-40B4-BE49-F238E27FC236}">
                <a16:creationId xmlns:a16="http://schemas.microsoft.com/office/drawing/2014/main" id="{B1B65F2D-FF22-A659-34AF-2BFF21F9BF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904"/>
    </mc:Choice>
    <mc:Fallback>
      <p:transition spd="slow" advTm="39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Software Supply Chains Present Serious Risk</a:t>
            </a:r>
            <a:endParaRPr/>
          </a:p>
        </p:txBody>
      </p:sp>
      <p:sp>
        <p:nvSpPr>
          <p:cNvPr id="283" name="Google Shape;283;p39"/>
          <p:cNvSpPr txBox="1">
            <a:spLocks noGrp="1"/>
          </p:cNvSpPr>
          <p:nvPr>
            <p:ph type="body" idx="1"/>
          </p:nvPr>
        </p:nvSpPr>
        <p:spPr>
          <a:xfrm>
            <a:off x="310675" y="1164225"/>
            <a:ext cx="76905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latin typeface="Open Sans"/>
                <a:ea typeface="Open Sans"/>
                <a:cs typeface="Open Sans"/>
                <a:sym typeface="Open Sans"/>
              </a:rPr>
              <a:t>Case Study:</a:t>
            </a:r>
            <a:r>
              <a:rPr lang="en" dirty="0"/>
              <a:t> Log4Shell (CVE-2021-44228, CVSS 10.0/10.0)</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 dirty="0"/>
              <a:t>Affects Log4j, a widely used </a:t>
            </a:r>
            <a:r>
              <a:rPr lang="en" dirty="0">
                <a:solidFill>
                  <a:schemeClr val="dk1"/>
                </a:solidFill>
              </a:rPr>
              <a:t>Java </a:t>
            </a:r>
            <a:r>
              <a:rPr lang="en" dirty="0"/>
              <a:t>logging library, which allows for log strings with embedded variables:</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 dirty="0" err="1">
                <a:latin typeface="Source Code Pro SemiBold"/>
                <a:ea typeface="Source Code Pro SemiBold"/>
                <a:cs typeface="Source Code Pro SemiBold"/>
                <a:sym typeface="Source Code Pro SemiBold"/>
              </a:rPr>
              <a:t>Log.info</a:t>
            </a:r>
            <a:r>
              <a:rPr lang="en" dirty="0">
                <a:latin typeface="Source Code Pro SemiBold"/>
                <a:ea typeface="Source Code Pro SemiBold"/>
                <a:cs typeface="Source Code Pro SemiBold"/>
                <a:sym typeface="Source Code Pro SemiBold"/>
              </a:rPr>
              <a:t>(“${</a:t>
            </a:r>
            <a:r>
              <a:rPr lang="en" dirty="0" err="1">
                <a:latin typeface="Source Code Pro SemiBold"/>
                <a:ea typeface="Source Code Pro SemiBold"/>
                <a:cs typeface="Source Code Pro SemiBold"/>
                <a:sym typeface="Source Code Pro SemiBold"/>
              </a:rPr>
              <a:t>user.name</a:t>
            </a:r>
            <a:r>
              <a:rPr lang="en" dirty="0">
                <a:latin typeface="Source Code Pro SemiBold"/>
                <a:ea typeface="Source Code Pro SemiBold"/>
                <a:cs typeface="Source Code Pro SemiBold"/>
                <a:sym typeface="Source Code Pro SemiBold"/>
              </a:rPr>
              <a:t>} was not found”)</a:t>
            </a:r>
            <a:endParaRPr dirty="0">
              <a:latin typeface="Source Code Pro SemiBold"/>
              <a:ea typeface="Source Code Pro SemiBold"/>
              <a:cs typeface="Source Code Pro SemiBold"/>
              <a:sym typeface="Source Code Pro SemiBold"/>
            </a:endParaRPr>
          </a:p>
          <a:p>
            <a:pPr marL="0" lvl="0" indent="0" algn="l" rtl="0">
              <a:spcBef>
                <a:spcPts val="1200"/>
              </a:spcBef>
              <a:spcAft>
                <a:spcPts val="1200"/>
              </a:spcAft>
              <a:buNone/>
            </a:pPr>
            <a:endParaRPr dirty="0"/>
          </a:p>
        </p:txBody>
      </p:sp>
      <p:sp>
        <p:nvSpPr>
          <p:cNvPr id="284" name="Google Shape;284;p39"/>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285" name="Google Shape;285;p39"/>
          <p:cNvPicPr preferRelativeResize="0"/>
          <p:nvPr/>
        </p:nvPicPr>
        <p:blipFill>
          <a:blip r:embed="rId5">
            <a:alphaModFix/>
          </a:blip>
          <a:stretch>
            <a:fillRect/>
          </a:stretch>
        </p:blipFill>
        <p:spPr>
          <a:xfrm>
            <a:off x="6715150" y="3430525"/>
            <a:ext cx="2428851" cy="1366225"/>
          </a:xfrm>
          <a:prstGeom prst="rect">
            <a:avLst/>
          </a:prstGeom>
          <a:noFill/>
          <a:ln>
            <a:noFill/>
          </a:ln>
        </p:spPr>
      </p:pic>
      <p:pic>
        <p:nvPicPr>
          <p:cNvPr id="3" name="Audio 2">
            <a:hlinkClick r:id="" action="ppaction://media"/>
            <a:extLst>
              <a:ext uri="{FF2B5EF4-FFF2-40B4-BE49-F238E27FC236}">
                <a16:creationId xmlns:a16="http://schemas.microsoft.com/office/drawing/2014/main" id="{8731E6CC-4AA0-24CB-1EBC-8C3C1BE846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888"/>
    </mc:Choice>
    <mc:Fallback>
      <p:transition spd="slow" advTm="41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Software Supply Chains Present Serious Risk</a:t>
            </a:r>
            <a:endParaRPr/>
          </a:p>
        </p:txBody>
      </p:sp>
      <p:sp>
        <p:nvSpPr>
          <p:cNvPr id="291" name="Google Shape;291;p40"/>
          <p:cNvSpPr txBox="1">
            <a:spLocks noGrp="1"/>
          </p:cNvSpPr>
          <p:nvPr>
            <p:ph type="body" idx="1"/>
          </p:nvPr>
        </p:nvSpPr>
        <p:spPr>
          <a:xfrm>
            <a:off x="310675" y="1164225"/>
            <a:ext cx="87573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latin typeface="Open Sans"/>
                <a:ea typeface="Open Sans"/>
                <a:cs typeface="Open Sans"/>
                <a:sym typeface="Open Sans"/>
              </a:rPr>
              <a:t>Case Study:</a:t>
            </a:r>
            <a:r>
              <a:rPr lang="en" dirty="0"/>
              <a:t> Log4Shell (CVE-2021-44228, CVSS 10.0/10.0)</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 dirty="0"/>
              <a:t>Log4j also allows for remote lookup of variables:</a:t>
            </a:r>
            <a:endParaRPr dirty="0"/>
          </a:p>
          <a:p>
            <a:pPr marL="0" lvl="0" indent="0" algn="l" rtl="0">
              <a:spcBef>
                <a:spcPts val="1200"/>
              </a:spcBef>
              <a:spcAft>
                <a:spcPts val="0"/>
              </a:spcAft>
              <a:buNone/>
            </a:pPr>
            <a:r>
              <a:rPr lang="en" dirty="0"/>
              <a:t>	</a:t>
            </a:r>
            <a:r>
              <a:rPr lang="en" dirty="0" err="1">
                <a:solidFill>
                  <a:schemeClr val="dk1"/>
                </a:solidFill>
                <a:latin typeface="Source Code Pro SemiBold"/>
                <a:ea typeface="Source Code Pro SemiBold"/>
                <a:cs typeface="Source Code Pro SemiBold"/>
                <a:sym typeface="Source Code Pro SemiBold"/>
              </a:rPr>
              <a:t>Log.info</a:t>
            </a:r>
            <a:r>
              <a:rPr lang="en" dirty="0">
                <a:solidFill>
                  <a:schemeClr val="dk1"/>
                </a:solidFill>
                <a:latin typeface="Source Code Pro SemiBold"/>
                <a:ea typeface="Source Code Pro SemiBold"/>
                <a:cs typeface="Source Code Pro SemiBold"/>
                <a:sym typeface="Source Code Pro SemiBold"/>
              </a:rPr>
              <a:t>(“${</a:t>
            </a:r>
            <a:r>
              <a:rPr lang="en" dirty="0" err="1">
                <a:solidFill>
                  <a:schemeClr val="dk1"/>
                </a:solidFill>
                <a:latin typeface="Source Code Pro SemiBold"/>
                <a:ea typeface="Source Code Pro SemiBold"/>
                <a:cs typeface="Source Code Pro SemiBold"/>
                <a:sym typeface="Source Code Pro SemiBold"/>
              </a:rPr>
              <a:t>jndi:ldap</a:t>
            </a:r>
            <a:r>
              <a:rPr lang="en" dirty="0">
                <a:solidFill>
                  <a:schemeClr val="dk1"/>
                </a:solidFill>
                <a:latin typeface="Source Code Pro SemiBold"/>
                <a:ea typeface="Source Code Pro SemiBold"/>
                <a:cs typeface="Source Code Pro SemiBold"/>
                <a:sym typeface="Source Code Pro SemiBold"/>
              </a:rPr>
              <a:t>://</a:t>
            </a:r>
            <a:r>
              <a:rPr lang="en" dirty="0" err="1">
                <a:solidFill>
                  <a:schemeClr val="dk1"/>
                </a:solidFill>
                <a:latin typeface="Source Code Pro SemiBold"/>
                <a:ea typeface="Source Code Pro SemiBold"/>
                <a:cs typeface="Source Code Pro SemiBold"/>
                <a:sym typeface="Source Code Pro SemiBold"/>
              </a:rPr>
              <a:t>myserver</a:t>
            </a:r>
            <a:r>
              <a:rPr lang="en" dirty="0">
                <a:solidFill>
                  <a:schemeClr val="dk1"/>
                </a:solidFill>
                <a:latin typeface="Source Code Pro SemiBold"/>
                <a:ea typeface="Source Code Pro SemiBold"/>
                <a:cs typeface="Source Code Pro SemiBold"/>
                <a:sym typeface="Source Code Pro SemiBold"/>
              </a:rPr>
              <a:t>/variable}”)</a:t>
            </a:r>
            <a:endParaRPr dirty="0">
              <a:solidFill>
                <a:schemeClr val="dk1"/>
              </a:solidFill>
              <a:latin typeface="Source Code Pro SemiBold"/>
              <a:ea typeface="Source Code Pro SemiBold"/>
              <a:cs typeface="Source Code Pro SemiBold"/>
              <a:sym typeface="Source Code Pro SemiBold"/>
            </a:endParaRPr>
          </a:p>
          <a:p>
            <a:pPr marL="0" lvl="0" indent="0" algn="l" rtl="0">
              <a:spcBef>
                <a:spcPts val="1200"/>
              </a:spcBef>
              <a:spcAft>
                <a:spcPts val="0"/>
              </a:spcAft>
              <a:buNone/>
            </a:pPr>
            <a:endParaRPr dirty="0">
              <a:solidFill>
                <a:schemeClr val="dk1"/>
              </a:solidFill>
              <a:latin typeface="Source Code Pro SemiBold"/>
              <a:ea typeface="Source Code Pro SemiBold"/>
              <a:cs typeface="Source Code Pro SemiBold"/>
              <a:sym typeface="Source Code Pro SemiBold"/>
            </a:endParaRPr>
          </a:p>
          <a:p>
            <a:pPr marL="0" lvl="0" indent="0" algn="l" rtl="0">
              <a:spcBef>
                <a:spcPts val="1200"/>
              </a:spcBef>
              <a:spcAft>
                <a:spcPts val="0"/>
              </a:spcAft>
              <a:buClr>
                <a:schemeClr val="dk1"/>
              </a:buClr>
              <a:buSzPts val="1100"/>
              <a:buFont typeface="Arial"/>
              <a:buNone/>
            </a:pPr>
            <a:r>
              <a:rPr lang="en" dirty="0">
                <a:solidFill>
                  <a:schemeClr val="dk1"/>
                </a:solidFill>
              </a:rPr>
              <a:t>This behavior was enabled by default, and the library can’t ensure the log string isn’t composed of user-controlled data.</a:t>
            </a:r>
            <a:endParaRPr dirty="0">
              <a:solidFill>
                <a:schemeClr val="dk1"/>
              </a:solidFill>
              <a:latin typeface="Source Code Pro SemiBold"/>
              <a:ea typeface="Source Code Pro SemiBold"/>
              <a:cs typeface="Source Code Pro SemiBold"/>
              <a:sym typeface="Source Code Pro SemiBold"/>
            </a:endParaRPr>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292" name="Google Shape;292;p40"/>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4" name="Audio 3">
            <a:hlinkClick r:id="" action="ppaction://media"/>
            <a:extLst>
              <a:ext uri="{FF2B5EF4-FFF2-40B4-BE49-F238E27FC236}">
                <a16:creationId xmlns:a16="http://schemas.microsoft.com/office/drawing/2014/main" id="{9AA304D0-9AF8-C670-13AF-A83D4ECAE5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504"/>
    </mc:Choice>
    <mc:Fallback>
      <p:transition spd="slow" advTm="45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1"/>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Software Supply Chains Present Serious Risk</a:t>
            </a:r>
            <a:endParaRPr/>
          </a:p>
        </p:txBody>
      </p:sp>
      <p:sp>
        <p:nvSpPr>
          <p:cNvPr id="298" name="Google Shape;298;p41"/>
          <p:cNvSpPr txBox="1">
            <a:spLocks noGrp="1"/>
          </p:cNvSpPr>
          <p:nvPr>
            <p:ph type="body" idx="1"/>
          </p:nvPr>
        </p:nvSpPr>
        <p:spPr>
          <a:xfrm>
            <a:off x="310675" y="1164225"/>
            <a:ext cx="87573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latin typeface="Open Sans"/>
                <a:ea typeface="Open Sans"/>
                <a:cs typeface="Open Sans"/>
                <a:sym typeface="Open Sans"/>
              </a:rPr>
              <a:t>Case Study:</a:t>
            </a:r>
            <a:r>
              <a:rPr lang="en" dirty="0"/>
              <a:t> Log4Shell (CVE-2021-44228, CVSS 10.0/10.0)</a:t>
            </a:r>
            <a:endParaRPr dirty="0"/>
          </a:p>
          <a:p>
            <a:pPr marL="0" lvl="0" indent="0" algn="l" rtl="0">
              <a:spcBef>
                <a:spcPts val="1200"/>
              </a:spcBef>
              <a:spcAft>
                <a:spcPts val="0"/>
              </a:spcAft>
              <a:buNone/>
            </a:pPr>
            <a:r>
              <a:rPr lang="en" dirty="0"/>
              <a:t>Attacker-controlled values used as part of the log string can instruct log4j to remotely execute code.</a:t>
            </a:r>
            <a:endParaRPr lang="en-US" sz="2000" dirty="0">
              <a:latin typeface="Source Code Pro SemiBold"/>
              <a:ea typeface="Source Code Pro SemiBold"/>
              <a:cs typeface="Source Code Pro SemiBold"/>
              <a:sym typeface="Source Code Pro SemiBold"/>
            </a:endParaRPr>
          </a:p>
          <a:p>
            <a:pPr marL="0" indent="0">
              <a:spcBef>
                <a:spcPts val="1200"/>
              </a:spcBef>
              <a:buNone/>
            </a:pPr>
            <a:r>
              <a:rPr lang="en-US" sz="2000" dirty="0" err="1">
                <a:solidFill>
                  <a:srgbClr val="C00000"/>
                </a:solidFill>
                <a:latin typeface="Source Code Pro SemiBold"/>
                <a:ea typeface="Source Code Pro SemiBold"/>
                <a:cs typeface="Source Code Pro SemiBold"/>
                <a:sym typeface="Source Code Pro SemiBold"/>
              </a:rPr>
              <a:t>user.name</a:t>
            </a:r>
            <a:r>
              <a:rPr lang="en-US" sz="2000" dirty="0">
                <a:solidFill>
                  <a:srgbClr val="C00000"/>
                </a:solidFill>
                <a:latin typeface="Source Code Pro SemiBold"/>
                <a:ea typeface="Source Code Pro SemiBold"/>
                <a:cs typeface="Source Code Pro SemiBold"/>
                <a:sym typeface="Source Code Pro SemiBold"/>
              </a:rPr>
              <a:t> = “${</a:t>
            </a:r>
            <a:r>
              <a:rPr lang="en" sz="2000" dirty="0" err="1">
                <a:solidFill>
                  <a:srgbClr val="C00000"/>
                </a:solidFill>
                <a:latin typeface="Source Code Pro SemiBold"/>
                <a:ea typeface="Source Code Pro SemiBold"/>
                <a:cs typeface="Source Code Pro SemiBold"/>
                <a:sym typeface="Source Code Pro SemiBold"/>
              </a:rPr>
              <a:t>jndi:ldap</a:t>
            </a:r>
            <a:r>
              <a:rPr lang="en" sz="2000" dirty="0">
                <a:solidFill>
                  <a:srgbClr val="C00000"/>
                </a:solidFill>
                <a:latin typeface="Source Code Pro SemiBold"/>
                <a:ea typeface="Source Code Pro SemiBold"/>
                <a:cs typeface="Source Code Pro SemiBold"/>
                <a:sym typeface="Source Code Pro SemiBold"/>
              </a:rPr>
              <a:t>://</a:t>
            </a:r>
            <a:r>
              <a:rPr lang="en" sz="2000" dirty="0" err="1">
                <a:solidFill>
                  <a:srgbClr val="C00000"/>
                </a:solidFill>
                <a:latin typeface="Source Code Pro SemiBold"/>
                <a:ea typeface="Source Code Pro SemiBold"/>
                <a:cs typeface="Source Code Pro SemiBold"/>
                <a:sym typeface="Source Code Pro SemiBold"/>
              </a:rPr>
              <a:t>myserver</a:t>
            </a:r>
            <a:r>
              <a:rPr lang="en" sz="2000" dirty="0">
                <a:solidFill>
                  <a:srgbClr val="C00000"/>
                </a:solidFill>
                <a:latin typeface="Source Code Pro SemiBold"/>
                <a:ea typeface="Source Code Pro SemiBold"/>
                <a:cs typeface="Source Code Pro SemiBold"/>
                <a:sym typeface="Source Code Pro SemiBold"/>
              </a:rPr>
              <a:t>/variable}”</a:t>
            </a:r>
            <a:endParaRPr lang="en-US" sz="2000" dirty="0">
              <a:solidFill>
                <a:srgbClr val="C00000"/>
              </a:solidFill>
              <a:latin typeface="Source Code Pro SemiBold"/>
              <a:ea typeface="Source Code Pro SemiBold"/>
              <a:cs typeface="Source Code Pro SemiBold"/>
              <a:sym typeface="Source Code Pro SemiBold"/>
            </a:endParaRPr>
          </a:p>
          <a:p>
            <a:pPr marL="0" indent="0">
              <a:spcBef>
                <a:spcPts val="1200"/>
              </a:spcBef>
              <a:buNone/>
            </a:pPr>
            <a:r>
              <a:rPr lang="en-US" sz="2000" dirty="0" err="1">
                <a:solidFill>
                  <a:srgbClr val="C00000"/>
                </a:solidFill>
                <a:latin typeface="Source Code Pro SemiBold"/>
                <a:ea typeface="Source Code Pro SemiBold"/>
                <a:cs typeface="Source Code Pro SemiBold"/>
                <a:sym typeface="Source Code Pro SemiBold"/>
              </a:rPr>
              <a:t>Log.info</a:t>
            </a:r>
            <a:r>
              <a:rPr lang="en-US" sz="2000" dirty="0">
                <a:solidFill>
                  <a:srgbClr val="C00000"/>
                </a:solidFill>
                <a:latin typeface="Source Code Pro SemiBold"/>
                <a:ea typeface="Source Code Pro SemiBold"/>
                <a:cs typeface="Source Code Pro SemiBold"/>
                <a:sym typeface="Source Code Pro SemiBold"/>
              </a:rPr>
              <a:t>(“${</a:t>
            </a:r>
            <a:r>
              <a:rPr lang="en-US" sz="2000" dirty="0" err="1">
                <a:solidFill>
                  <a:srgbClr val="C00000"/>
                </a:solidFill>
                <a:latin typeface="Source Code Pro SemiBold"/>
                <a:ea typeface="Source Code Pro SemiBold"/>
                <a:cs typeface="Source Code Pro SemiBold"/>
                <a:sym typeface="Source Code Pro SemiBold"/>
              </a:rPr>
              <a:t>user.name</a:t>
            </a:r>
            <a:r>
              <a:rPr lang="en-US" sz="2000" dirty="0">
                <a:solidFill>
                  <a:srgbClr val="C00000"/>
                </a:solidFill>
                <a:latin typeface="Source Code Pro SemiBold"/>
                <a:ea typeface="Source Code Pro SemiBold"/>
                <a:cs typeface="Source Code Pro SemiBold"/>
                <a:sym typeface="Source Code Pro SemiBold"/>
              </a:rPr>
              <a:t>} was not found”)</a:t>
            </a:r>
          </a:p>
          <a:p>
            <a:pPr marL="0" lvl="0" indent="0" algn="l" rtl="0">
              <a:spcBef>
                <a:spcPts val="1200"/>
              </a:spcBef>
              <a:spcAft>
                <a:spcPts val="0"/>
              </a:spcAft>
              <a:buNone/>
            </a:pPr>
            <a:endParaRPr lang="en" dirty="0"/>
          </a:p>
          <a:p>
            <a:pPr marL="0" lvl="0" indent="0" algn="l" rtl="0">
              <a:spcBef>
                <a:spcPts val="1200"/>
              </a:spcBef>
              <a:spcAft>
                <a:spcPts val="0"/>
              </a:spcAft>
              <a:buNone/>
            </a:pPr>
            <a:r>
              <a:rPr lang="en" dirty="0"/>
              <a:t>This vulnerability turned out to be incredibly widespread due to the ubiquity and volume of logging in modern applications.</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299" name="Google Shape;299;p41"/>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Audio 1">
            <a:hlinkClick r:id="" action="ppaction://media"/>
            <a:extLst>
              <a:ext uri="{FF2B5EF4-FFF2-40B4-BE49-F238E27FC236}">
                <a16:creationId xmlns:a16="http://schemas.microsoft.com/office/drawing/2014/main" id="{78BFFC2D-5CD0-318E-017F-853F66CD0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448"/>
    </mc:Choice>
    <mc:Fallback>
      <p:transition spd="slow" advTm="52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Software Supply Chains Present Serious Risk</a:t>
            </a:r>
            <a:endParaRPr/>
          </a:p>
        </p:txBody>
      </p:sp>
      <p:sp>
        <p:nvSpPr>
          <p:cNvPr id="305" name="Google Shape;305;p42"/>
          <p:cNvSpPr txBox="1">
            <a:spLocks noGrp="1"/>
          </p:cNvSpPr>
          <p:nvPr>
            <p:ph type="body" idx="1"/>
          </p:nvPr>
        </p:nvSpPr>
        <p:spPr>
          <a:xfrm>
            <a:off x="310675" y="1164225"/>
            <a:ext cx="87573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latin typeface="Open Sans"/>
                <a:ea typeface="Open Sans"/>
                <a:cs typeface="Open Sans"/>
                <a:sym typeface="Open Sans"/>
              </a:rPr>
              <a:t>Case Study:</a:t>
            </a:r>
            <a:r>
              <a:rPr lang="en"/>
              <a:t> Log4Shell (CVE-2021-44228, CVSS 10.0/10.0)</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306" name="Google Shape;306;p42"/>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07" name="Google Shape;307;p42"/>
          <p:cNvPicPr preferRelativeResize="0"/>
          <p:nvPr/>
        </p:nvPicPr>
        <p:blipFill>
          <a:blip r:embed="rId5">
            <a:alphaModFix/>
          </a:blip>
          <a:stretch>
            <a:fillRect/>
          </a:stretch>
        </p:blipFill>
        <p:spPr>
          <a:xfrm>
            <a:off x="2945681" y="1880154"/>
            <a:ext cx="2224824" cy="836500"/>
          </a:xfrm>
          <a:prstGeom prst="rect">
            <a:avLst/>
          </a:prstGeom>
          <a:noFill/>
          <a:ln>
            <a:noFill/>
          </a:ln>
        </p:spPr>
      </p:pic>
      <p:pic>
        <p:nvPicPr>
          <p:cNvPr id="308" name="Google Shape;308;p42"/>
          <p:cNvPicPr preferRelativeResize="0"/>
          <p:nvPr/>
        </p:nvPicPr>
        <p:blipFill>
          <a:blip r:embed="rId6">
            <a:alphaModFix/>
          </a:blip>
          <a:stretch>
            <a:fillRect/>
          </a:stretch>
        </p:blipFill>
        <p:spPr>
          <a:xfrm>
            <a:off x="4895331" y="2926500"/>
            <a:ext cx="1725023" cy="1169600"/>
          </a:xfrm>
          <a:prstGeom prst="rect">
            <a:avLst/>
          </a:prstGeom>
          <a:noFill/>
          <a:ln>
            <a:noFill/>
          </a:ln>
        </p:spPr>
      </p:pic>
      <p:pic>
        <p:nvPicPr>
          <p:cNvPr id="309" name="Google Shape;309;p42"/>
          <p:cNvPicPr preferRelativeResize="0"/>
          <p:nvPr/>
        </p:nvPicPr>
        <p:blipFill>
          <a:blip r:embed="rId7">
            <a:alphaModFix/>
          </a:blip>
          <a:stretch>
            <a:fillRect/>
          </a:stretch>
        </p:blipFill>
        <p:spPr>
          <a:xfrm>
            <a:off x="227375" y="2127525"/>
            <a:ext cx="1843302" cy="739837"/>
          </a:xfrm>
          <a:prstGeom prst="rect">
            <a:avLst/>
          </a:prstGeom>
          <a:noFill/>
          <a:ln>
            <a:noFill/>
          </a:ln>
        </p:spPr>
      </p:pic>
      <p:pic>
        <p:nvPicPr>
          <p:cNvPr id="310" name="Google Shape;310;p42"/>
          <p:cNvPicPr preferRelativeResize="0"/>
          <p:nvPr/>
        </p:nvPicPr>
        <p:blipFill>
          <a:blip r:embed="rId8">
            <a:alphaModFix/>
          </a:blip>
          <a:stretch>
            <a:fillRect/>
          </a:stretch>
        </p:blipFill>
        <p:spPr>
          <a:xfrm>
            <a:off x="1603834" y="2722871"/>
            <a:ext cx="1765566" cy="1104900"/>
          </a:xfrm>
          <a:prstGeom prst="rect">
            <a:avLst/>
          </a:prstGeom>
          <a:noFill/>
          <a:ln>
            <a:noFill/>
          </a:ln>
        </p:spPr>
      </p:pic>
      <p:pic>
        <p:nvPicPr>
          <p:cNvPr id="311" name="Google Shape;311;p42"/>
          <p:cNvPicPr preferRelativeResize="0"/>
          <p:nvPr/>
        </p:nvPicPr>
        <p:blipFill>
          <a:blip r:embed="rId9">
            <a:alphaModFix/>
          </a:blip>
          <a:stretch>
            <a:fillRect/>
          </a:stretch>
        </p:blipFill>
        <p:spPr>
          <a:xfrm>
            <a:off x="3369400" y="3750625"/>
            <a:ext cx="1169600" cy="1169600"/>
          </a:xfrm>
          <a:prstGeom prst="rect">
            <a:avLst/>
          </a:prstGeom>
          <a:noFill/>
          <a:ln>
            <a:noFill/>
          </a:ln>
        </p:spPr>
      </p:pic>
      <p:pic>
        <p:nvPicPr>
          <p:cNvPr id="312" name="Google Shape;312;p42"/>
          <p:cNvPicPr preferRelativeResize="0"/>
          <p:nvPr/>
        </p:nvPicPr>
        <p:blipFill>
          <a:blip r:embed="rId10">
            <a:alphaModFix/>
          </a:blip>
          <a:stretch>
            <a:fillRect/>
          </a:stretch>
        </p:blipFill>
        <p:spPr>
          <a:xfrm>
            <a:off x="166900" y="3896075"/>
            <a:ext cx="1964252" cy="1104900"/>
          </a:xfrm>
          <a:prstGeom prst="rect">
            <a:avLst/>
          </a:prstGeom>
          <a:noFill/>
          <a:ln>
            <a:noFill/>
          </a:ln>
        </p:spPr>
      </p:pic>
      <p:pic>
        <p:nvPicPr>
          <p:cNvPr id="313" name="Google Shape;313;p42"/>
          <p:cNvPicPr preferRelativeResize="0"/>
          <p:nvPr/>
        </p:nvPicPr>
        <p:blipFill>
          <a:blip r:embed="rId11">
            <a:alphaModFix/>
          </a:blip>
          <a:stretch>
            <a:fillRect/>
          </a:stretch>
        </p:blipFill>
        <p:spPr>
          <a:xfrm>
            <a:off x="6679115" y="3619850"/>
            <a:ext cx="1843310" cy="1104900"/>
          </a:xfrm>
          <a:prstGeom prst="rect">
            <a:avLst/>
          </a:prstGeom>
          <a:noFill/>
          <a:ln>
            <a:noFill/>
          </a:ln>
        </p:spPr>
      </p:pic>
      <p:pic>
        <p:nvPicPr>
          <p:cNvPr id="314" name="Google Shape;314;p42"/>
          <p:cNvPicPr preferRelativeResize="0"/>
          <p:nvPr/>
        </p:nvPicPr>
        <p:blipFill>
          <a:blip r:embed="rId12">
            <a:alphaModFix/>
          </a:blip>
          <a:stretch>
            <a:fillRect/>
          </a:stretch>
        </p:blipFill>
        <p:spPr>
          <a:xfrm>
            <a:off x="6856000" y="1880152"/>
            <a:ext cx="1964250" cy="1022372"/>
          </a:xfrm>
          <a:prstGeom prst="rect">
            <a:avLst/>
          </a:prstGeom>
          <a:noFill/>
          <a:ln>
            <a:noFill/>
          </a:ln>
        </p:spPr>
      </p:pic>
      <p:pic>
        <p:nvPicPr>
          <p:cNvPr id="315" name="Google Shape;315;p42"/>
          <p:cNvPicPr preferRelativeResize="0"/>
          <p:nvPr/>
        </p:nvPicPr>
        <p:blipFill>
          <a:blip r:embed="rId13">
            <a:alphaModFix/>
          </a:blip>
          <a:stretch>
            <a:fillRect/>
          </a:stretch>
        </p:blipFill>
        <p:spPr>
          <a:xfrm>
            <a:off x="5322419" y="2016703"/>
            <a:ext cx="1592832" cy="777950"/>
          </a:xfrm>
          <a:prstGeom prst="rect">
            <a:avLst/>
          </a:prstGeom>
          <a:noFill/>
          <a:ln>
            <a:noFill/>
          </a:ln>
        </p:spPr>
      </p:pic>
      <p:pic>
        <p:nvPicPr>
          <p:cNvPr id="316" name="Google Shape;316;p42"/>
          <p:cNvPicPr preferRelativeResize="0"/>
          <p:nvPr/>
        </p:nvPicPr>
        <p:blipFill>
          <a:blip r:embed="rId14">
            <a:alphaModFix/>
          </a:blip>
          <a:stretch>
            <a:fillRect/>
          </a:stretch>
        </p:blipFill>
        <p:spPr>
          <a:xfrm>
            <a:off x="4895329" y="3917717"/>
            <a:ext cx="1592827" cy="1061622"/>
          </a:xfrm>
          <a:prstGeom prst="rect">
            <a:avLst/>
          </a:prstGeom>
          <a:noFill/>
          <a:ln>
            <a:noFill/>
          </a:ln>
        </p:spPr>
      </p:pic>
      <p:pic>
        <p:nvPicPr>
          <p:cNvPr id="2" name="Audio 1">
            <a:hlinkClick r:id="" action="ppaction://media"/>
            <a:extLst>
              <a:ext uri="{FF2B5EF4-FFF2-40B4-BE49-F238E27FC236}">
                <a16:creationId xmlns:a16="http://schemas.microsoft.com/office/drawing/2014/main" id="{467F4D6C-3EEA-4648-060B-7D6789862A3A}"/>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64"/>
    </mc:Choice>
    <mc:Fallback>
      <p:transition spd="slow" advTm="9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3"/>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Software Supply Chains Present Serious Risk</a:t>
            </a:r>
            <a:endParaRPr/>
          </a:p>
        </p:txBody>
      </p:sp>
      <p:sp>
        <p:nvSpPr>
          <p:cNvPr id="322" name="Google Shape;322;p43"/>
          <p:cNvSpPr txBox="1">
            <a:spLocks noGrp="1"/>
          </p:cNvSpPr>
          <p:nvPr>
            <p:ph type="body" idx="1"/>
          </p:nvPr>
        </p:nvSpPr>
        <p:spPr>
          <a:xfrm>
            <a:off x="310675" y="1164225"/>
            <a:ext cx="87573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vulnerability highlighted many weaknesses in organizational response to supply chain vulnerabilities.</a:t>
            </a:r>
            <a:endParaRPr/>
          </a:p>
          <a:p>
            <a:pPr marL="0" lvl="0" indent="0" algn="l" rtl="0">
              <a:spcBef>
                <a:spcPts val="1200"/>
              </a:spcBef>
              <a:spcAft>
                <a:spcPts val="0"/>
              </a:spcAft>
              <a:buNone/>
            </a:pPr>
            <a:endParaRPr/>
          </a:p>
          <a:p>
            <a:pPr marL="0" lvl="0" indent="0" algn="l" rtl="0">
              <a:spcBef>
                <a:spcPts val="1200"/>
              </a:spcBef>
              <a:spcAft>
                <a:spcPts val="0"/>
              </a:spcAft>
              <a:buNone/>
            </a:pPr>
            <a:r>
              <a:rPr lang="en"/>
              <a:t>Most glaringly, many organizations were not sure if they used Log4j, and if they did they did not know which versions.</a:t>
            </a:r>
            <a:endParaRPr/>
          </a:p>
          <a:p>
            <a:pPr marL="0" lvl="0" indent="0" algn="l" rtl="0">
              <a:spcBef>
                <a:spcPts val="1200"/>
              </a:spcBef>
              <a:spcAft>
                <a:spcPts val="0"/>
              </a:spcAft>
              <a:buNone/>
            </a:pPr>
            <a:endParaRPr/>
          </a:p>
          <a:p>
            <a:pPr marL="0" lvl="0" indent="0" algn="l" rtl="0">
              <a:spcBef>
                <a:spcPts val="1200"/>
              </a:spcBef>
              <a:spcAft>
                <a:spcPts val="0"/>
              </a:spcAft>
              <a:buNone/>
            </a:pPr>
            <a:r>
              <a:rPr lang="en"/>
              <a:t>These orgs had to resort to benignly exploiting their own systems to discover if they used Log4j!</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323" name="Google Shape;323;p43"/>
          <p:cNvSpPr txBox="1">
            <a:spLocks noGrp="1"/>
          </p:cNvSpPr>
          <p:nvPr>
            <p:ph type="sldNum" idx="12"/>
          </p:nvPr>
        </p:nvSpPr>
        <p:spPr>
          <a:xfrm>
            <a:off x="81708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Audio 4">
            <a:hlinkClick r:id="" action="ppaction://media"/>
            <a:extLst>
              <a:ext uri="{FF2B5EF4-FFF2-40B4-BE49-F238E27FC236}">
                <a16:creationId xmlns:a16="http://schemas.microsoft.com/office/drawing/2014/main" id="{4EE419FA-C33E-8CB5-B3E6-542833ABD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464"/>
    </mc:Choice>
    <mc:Fallback>
      <p:transition spd="slow" advTm="46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2160</TotalTime>
  <Words>3833</Words>
  <Application>Microsoft Macintosh PowerPoint</Application>
  <PresentationFormat>On-screen Show (16:9)</PresentationFormat>
  <Paragraphs>350</Paragraphs>
  <Slides>34</Slides>
  <Notes>34</Notes>
  <HiddenSlides>0</HiddenSlides>
  <MMClips>33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Alegreya Sans Medium</vt:lpstr>
      <vt:lpstr>Source Code Pro SemiBold</vt:lpstr>
      <vt:lpstr>Alegreya Sans Light</vt:lpstr>
      <vt:lpstr>Alegreya Sans</vt:lpstr>
      <vt:lpstr>Calibri</vt:lpstr>
      <vt:lpstr>Source Code Pro</vt:lpstr>
      <vt:lpstr>Source Code Pro Light</vt:lpstr>
      <vt:lpstr>Arial</vt:lpstr>
      <vt:lpstr>Open Sans SemiBold</vt:lpstr>
      <vt:lpstr>Open Sans Light</vt:lpstr>
      <vt:lpstr>Teko</vt:lpstr>
      <vt:lpstr>Teko Medium</vt:lpstr>
      <vt:lpstr>Open Sans</vt:lpstr>
      <vt:lpstr>Master</vt:lpstr>
      <vt:lpstr>PowerPoint Presentation</vt:lpstr>
      <vt:lpstr>Reusable Software Components are a Necessity</vt:lpstr>
      <vt:lpstr>Reusable Software Components are a Necessity</vt:lpstr>
      <vt:lpstr>Software Supply Chains Present Serious Risk</vt:lpstr>
      <vt:lpstr>Software Supply Chains Present Serious Risk</vt:lpstr>
      <vt:lpstr>Software Supply Chains Present Serious Risk</vt:lpstr>
      <vt:lpstr>Software Supply Chains Present Serious Risk</vt:lpstr>
      <vt:lpstr>Software Supply Chains Present Serious Risk</vt:lpstr>
      <vt:lpstr>Software Supply Chains Present Serious Risk</vt:lpstr>
      <vt:lpstr>Mitigating Supply Chain Risk is Difficult</vt:lpstr>
      <vt:lpstr>Challenges in Generating Software Bill of Materials</vt:lpstr>
      <vt:lpstr>Challenges in Generating Software Bill of Materials</vt:lpstr>
      <vt:lpstr>PowerPoint Presentation</vt:lpstr>
      <vt:lpstr>Motivation</vt:lpstr>
      <vt:lpstr>pip-audit’s goals</vt:lpstr>
      <vt:lpstr>How does pip-audit work?</vt:lpstr>
      <vt:lpstr>How does pip-audit work?</vt:lpstr>
      <vt:lpstr>How does pip-audit work?</vt:lpstr>
      <vt:lpstr>How does pip-audit work?</vt:lpstr>
      <vt:lpstr>Deploying pip-audit</vt:lpstr>
      <vt:lpstr>Some Limitations</vt:lpstr>
      <vt:lpstr>PowerPoint Presentation</vt:lpstr>
      <vt:lpstr>Motivation</vt:lpstr>
      <vt:lpstr>It-Depends’ goals</vt:lpstr>
      <vt:lpstr>How does It-depends work?</vt:lpstr>
      <vt:lpstr>How does It-depends work?</vt:lpstr>
      <vt:lpstr>How does It-depends work?</vt:lpstr>
      <vt:lpstr>Deploying It-Depends</vt:lpstr>
      <vt:lpstr>Deploying It-Depends</vt:lpstr>
      <vt:lpstr>PowerPoint Presentation</vt:lpstr>
      <vt:lpstr>Future Work</vt:lpstr>
      <vt:lpstr>Future Work</vt:lpstr>
      <vt:lpstr>PowerPoint Presentation</vt:lpstr>
      <vt:lpstr>References/Links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Brown, Michael D</cp:lastModifiedBy>
  <cp:revision>20</cp:revision>
  <dcterms:modified xsi:type="dcterms:W3CDTF">2022-09-29T02:05:53Z</dcterms:modified>
</cp:coreProperties>
</file>